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4.xml" ContentType="application/vnd.openxmlformats-officedocument.presentationml.notesSlide+xml"/>
  <Override PartName="/ppt/ink/ink46.xml" ContentType="application/inkml+xml"/>
  <Override PartName="/ppt/ink/ink47.xml" ContentType="application/inkml+xml"/>
  <Override PartName="/ppt/ink/ink48.xml" ContentType="application/inkml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7"/>
  </p:notesMasterIdLst>
  <p:sldIdLst>
    <p:sldId id="256" r:id="rId2"/>
    <p:sldId id="257" r:id="rId3"/>
    <p:sldId id="259" r:id="rId4"/>
    <p:sldId id="263" r:id="rId5"/>
    <p:sldId id="722" r:id="rId6"/>
    <p:sldId id="260" r:id="rId7"/>
    <p:sldId id="258" r:id="rId8"/>
    <p:sldId id="641" r:id="rId9"/>
    <p:sldId id="261" r:id="rId10"/>
    <p:sldId id="638" r:id="rId11"/>
    <p:sldId id="639" r:id="rId12"/>
    <p:sldId id="640" r:id="rId13"/>
    <p:sldId id="1248" r:id="rId14"/>
    <p:sldId id="507" r:id="rId15"/>
    <p:sldId id="1249" r:id="rId16"/>
    <p:sldId id="264" r:id="rId17"/>
    <p:sldId id="265" r:id="rId18"/>
    <p:sldId id="336" r:id="rId19"/>
    <p:sldId id="337" r:id="rId20"/>
    <p:sldId id="721" r:id="rId21"/>
    <p:sldId id="270" r:id="rId22"/>
    <p:sldId id="723" r:id="rId23"/>
    <p:sldId id="267" r:id="rId24"/>
    <p:sldId id="269" r:id="rId25"/>
    <p:sldId id="268" r:id="rId26"/>
    <p:sldId id="508" r:id="rId27"/>
    <p:sldId id="338" r:id="rId28"/>
    <p:sldId id="273" r:id="rId29"/>
    <p:sldId id="397" r:id="rId30"/>
    <p:sldId id="274" r:id="rId31"/>
    <p:sldId id="275" r:id="rId32"/>
    <p:sldId id="276" r:id="rId33"/>
    <p:sldId id="278" r:id="rId34"/>
    <p:sldId id="277" r:id="rId35"/>
    <p:sldId id="813" r:id="rId36"/>
    <p:sldId id="924" r:id="rId37"/>
    <p:sldId id="279" r:id="rId38"/>
    <p:sldId id="280" r:id="rId39"/>
    <p:sldId id="398" r:id="rId40"/>
    <p:sldId id="284" r:id="rId41"/>
    <p:sldId id="285" r:id="rId42"/>
    <p:sldId id="286" r:id="rId43"/>
    <p:sldId id="287" r:id="rId44"/>
    <p:sldId id="288" r:id="rId45"/>
    <p:sldId id="400" r:id="rId46"/>
    <p:sldId id="289" r:id="rId47"/>
    <p:sldId id="290" r:id="rId48"/>
    <p:sldId id="291" r:id="rId49"/>
    <p:sldId id="292" r:id="rId50"/>
    <p:sldId id="452" r:id="rId51"/>
    <p:sldId id="293" r:id="rId52"/>
    <p:sldId id="814" r:id="rId53"/>
    <p:sldId id="294" r:id="rId54"/>
    <p:sldId id="295" r:id="rId55"/>
    <p:sldId id="453" r:id="rId56"/>
    <p:sldId id="1332" r:id="rId57"/>
    <p:sldId id="298" r:id="rId58"/>
    <p:sldId id="1389" r:id="rId59"/>
    <p:sldId id="299" r:id="rId60"/>
    <p:sldId id="811" r:id="rId61"/>
    <p:sldId id="300" r:id="rId62"/>
    <p:sldId id="878" r:id="rId63"/>
    <p:sldId id="511" r:id="rId64"/>
    <p:sldId id="301" r:id="rId65"/>
    <p:sldId id="455" r:id="rId66"/>
    <p:sldId id="302" r:id="rId67"/>
    <p:sldId id="311" r:id="rId68"/>
    <p:sldId id="312" r:id="rId69"/>
    <p:sldId id="303" r:id="rId70"/>
    <p:sldId id="457" r:id="rId71"/>
    <p:sldId id="812" r:id="rId72"/>
    <p:sldId id="304" r:id="rId73"/>
    <p:sldId id="305" r:id="rId74"/>
    <p:sldId id="605" r:id="rId75"/>
    <p:sldId id="306" r:id="rId76"/>
    <p:sldId id="307" r:id="rId77"/>
    <p:sldId id="308" r:id="rId78"/>
    <p:sldId id="925" r:id="rId79"/>
    <p:sldId id="926" r:id="rId80"/>
    <p:sldId id="1333" r:id="rId81"/>
    <p:sldId id="314" r:id="rId82"/>
    <p:sldId id="491" r:id="rId83"/>
    <p:sldId id="315" r:id="rId84"/>
    <p:sldId id="927" r:id="rId85"/>
    <p:sldId id="928" r:id="rId86"/>
    <p:sldId id="316" r:id="rId87"/>
    <p:sldId id="580" r:id="rId88"/>
    <p:sldId id="317" r:id="rId89"/>
    <p:sldId id="929" r:id="rId90"/>
    <p:sldId id="319" r:id="rId91"/>
    <p:sldId id="579" r:id="rId92"/>
    <p:sldId id="325" r:id="rId93"/>
    <p:sldId id="930" r:id="rId94"/>
    <p:sldId id="326" r:id="rId95"/>
    <p:sldId id="327" r:id="rId96"/>
    <p:sldId id="328" r:id="rId97"/>
    <p:sldId id="596" r:id="rId98"/>
    <p:sldId id="606" r:id="rId99"/>
    <p:sldId id="1388" r:id="rId100"/>
    <p:sldId id="1374" r:id="rId101"/>
    <p:sldId id="1375" r:id="rId102"/>
    <p:sldId id="1376" r:id="rId103"/>
    <p:sldId id="1377" r:id="rId104"/>
    <p:sldId id="1378" r:id="rId105"/>
    <p:sldId id="1379" r:id="rId106"/>
    <p:sldId id="1380" r:id="rId107"/>
    <p:sldId id="1381" r:id="rId108"/>
    <p:sldId id="1390" r:id="rId109"/>
    <p:sldId id="1382" r:id="rId110"/>
    <p:sldId id="1384" r:id="rId111"/>
    <p:sldId id="1385" r:id="rId112"/>
    <p:sldId id="1391" r:id="rId113"/>
    <p:sldId id="1386" r:id="rId114"/>
    <p:sldId id="1392" r:id="rId115"/>
    <p:sldId id="1393" r:id="rId116"/>
  </p:sldIdLst>
  <p:sldSz cx="12192000" cy="6858000"/>
  <p:notesSz cx="6858000" cy="9144000"/>
  <p:custDataLst>
    <p:tags r:id="rId1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gs" Target="tags/tag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0:32:15"/>
    </inkml:context>
    <inkml:brush xml:id="br0">
      <inkml:brushProperty name="width" value="0.05292" units="cm"/>
      <inkml:brushProperty name="height" value="0.05292" units="cm"/>
      <inkml:brushProperty name="color" value="#2DAF49"/>
    </inkml:brush>
  </inkml:definitions>
  <inkml:trace contextRef="#ctx0" brushRef="#br0">1839 6275 767,'-6'0'0,"-1"1"-3,-3 1 1,4-1 0,-6 1-1,3 0 1,-2 2 0,4 0 4,1 0-1,-3 2-2,1-2 0,3 1 2,-2 0 2,0 0-3,-4 2-1,6-3 0,-2 2 0,0 3 2,2 0 0,0 1 0,1-1-3,2-3 1,0 0 0,-1 4 1,1-3 0,1-1 0,-1 0 1,1 1-2,-1 0 1,1-1-1,0 1 1,0-1 0,0 0 0,1 1 0,-1-1 1,1 5 0,0-1 1,0-2-2,0 1 0,0 1 0,0 2-2,0-5 1,1 5 0,0-6 1,1 2 2,0-2-1,0 1-1,1 0-2,0 0 1,0 0 0,0-1 0,-1 1 2,1-1 0,0 0 0,0 0-1,0-1-1,0 1 1,0-1 1,0 0-1,1 1 0,-2 0 1,1-1-1,0 1-1,0 1 0,0 0 2,1 3-1,-1-3-1,0-1 1,-1 1 1,0-1 0,0 5 0,-1-4-2,0-1 0,-1 1 0,1 0 1,-1 1 1,0 0-1,0-2 0,0 1-1,0 0 2,0 1 0,0-1-2,0 1 1,-1 1-2,1 0 1,0 0 1,0 0-1,0 1 1,0-1-1,0 2-1,0 0 2,0-2 0,0 0 0,0-1 0,0 0 0,0 0 1,0-1 0,0 0 1,0 0-2,0 2 1,0 0 0,0-2-1,-1 0 0,0 1-1,-1 0 1,-1-1 1,-1 1 0,-1-2-2,0 0 1,-1-1 0,1-1-1,-3 1-1,-1-1 1,0-1 1,0 0 0,-4-1-1,0 0-1,1 0 0,0-2 1,-1 1 0,-1 0 1,-2-1 0,0 0-2,0 0 1,1-1 0,0 1 1,1 0-1,2 0 0,1-1 2,2 1 1,3 0 15,-1 0-27,14 0 19,0 1-4,6 4-7,-5-2 1,3 3-1,3 1-2,1 0 3,-3-1-1,0 1-2,0 0 0,-1 0 5,-2-2 6,-1 1-10,4 2-1,-1 2 2,-1-1 1,0 0 1,-3-1 0,1 0-1,-1 0 1,0-1 1,0 1 1,-1 0 2,-1 0-1,-2-1-2,0-1 2,-1 0-1,1 0-1,0 1-1,0 1-2,0 0 2,0 1 0,0 0 0,-1 1-1,0-1 0,-1 1 1,0 0-1,0 1 0,0 0 1,-1 1 1,1 0-1,-1-1-1,0 0 0,0-1 5,0-1-7,0-1 1,-1-1 3,1 3 0,0 0 3,0-2-4,0 2 0,0 2-2,0 1 1,0 0 0,0-1 0,0-3 0,0 1 0,0 0-1,0-1 2,0 4 1,0-1 0,0 0-2,0-2 1,0-1 0,0 0 1,0 0-1,0 1 4,0-1-3,0 0 0,0-1-2,0 1 0,0 0 1,0 0 0,0 1 0,0 0 0,0 1 0,0 0 0,0 0-1,0 1 0,0-4 0,0 1 1,0 2-1,0-1 2,0-1-1,0 1 0,0 0 0,0 0 0,0 0 2,0 1-1,0-2-1,1 0 0,-1 0 0,1-1-1,0 1 1,0 0 0,0-3 0,2 5 2,0 1 2,-1-5-3,-1-1-1,1 1-1,1 4 1,1 0 1,0-1-1,-1-4 0,0 0 0,2 3 0,-2-4 0,1 1 0,0 0 1,-1 0-3,1 0 1,-1 0 1,3 4 1,-1-1 0,0 1 0,0-1 0,-2 1-1,0-1 1,1-1-2,1 2 2,0-3-1,-1-2 0,2-2 1,1 0-1,0 0-1,0 0 2,1-1 2,0-1-3,0-1-2,-1 3 1,-1 0 3,3 1-3,1-1-2,1 0 1,-4-2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5386 4328,'0'-14,"6"14,8 0,-14-7,7 7,7-14,0 14,-7 0,7 0,-1 0,1 0,7 0,-7 0,7-14,-8 14,1 0,-7 0,7 0,21 0,-15 0,-6 0,14 0,-21 0,7 0,-1 0,8 0,-7 0,7 0,-7 0,-1 0,-6 0,7 0,-14 7,14-7,-7 0,7 0,-1 0,-13 14,14-14,-7 0,7 0,0 0,-7 0,20 0,-13 0,-7 0,7-7,7-7,-7 14,13-13,-20 13,-7-7,14 7,0 0,-7 0,-7-14,14 14,-1 0,-6 0,7 0,0 0,0 0,-7 0,20 7,-20-7,7 7,0-7,0 13,-7 1,7-14,-14 14,13-14,-13 7,7-7,7 0,0 0,-14 14,7-14,7 0,13 0,-20 0,7 0,7 0,-7 0,13 0,-20 0,7 0,0 0,-7 0,7 0,-1 0,-6 0,7 0,0 0,7-7,6 7,-20 0,7 0,14-7,-21 7,7 0,6 0,8 0,-21 0,7-14,0 14,-1 0,-6 0,7 0,-14-14,14 14,-7 0,-7 7,14-7,-1 0,-13 14,14-14,-7 0,21 0,-28 7,7-7,7 0,13 14,-20-14,21 0,-21 0,7 0,-1 0,-6 0,7 0,0 0,0 0,-7 0,7 0,-14-7,0 0,13 7,-13-14,7 0,7 14,-14-13,0 6,0 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3132 5918,'6'0,"8"0,-7 0,21 0,-7 0,-8 0,-13-7,14 7,21 0,-21 0,20 0,1 0,-28 0,20 0,-13 0,7 0,14 0,-22 0,1 0,7 0,-7 0,-7 0,6 0,1 0,0 0,7 0,-7 0,-7 0,20 0,-20 0,7 0,0 0,0 0,20 7,-13 0,7-7,-28 14,7-14,6 0,8 0,-7 14,0-14,-7 0,7 0,-1 0,1 0,-7 0,7 0,0 0,-7 0,7 0,-1 0,1 0,7 0,-7-7,-7 7,6 0,1 0,-7 0,7 0,0 0,0 0,6 0,-6 0,7 0,7 0,-8 0,1 0,-7 0,0 0,-7 0,7 0,-1 0,1 0,-7 0,7 0,7 0,-7 0,-1 0,1 0,-7 0,7 0,7 0,6 0,-13 0,7 0,0 0,-8 0,1 0,-7 0,7 0,0 0,0 0,-7 0,6 0,1 0,-7 0,7 0,-14-14,14 14,0 0,-7 0,6 0,1 0,-7 0,7 0,0 0,-7 0,7 0,-1 0,1 0,21 0,-28 0,7 0,-1 0,1 0,-7 0,7 0,0 0,-7 0,7 0,-1 0,-6 0,7 0,0 0,0 0,-7 0,6 0,1 0,-14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3111 6430,'7'0,"0"0,6 0,1 0,-7 0,7 0,0 0,0 0,-7 0,6 0,1 0,-7 0,7 0,14 7,-21-7,6 0,1 0,-7 0,7 0,7 0,-7 0,-1 0,1 0,-7 0,7 0,0 0,-7 0,7 0,-1 0,1 0,-7 0,7 0,0 0,-7 0,6 0,1 0,0 0,-7 0,7 0,0 0,-7 0,6 0,1 0,-7 0,7 0,0 0,0 0,-7 0,6 0,1 0,-7 0,7 0,14 0,-21 0,6 0,1 0,-7 0,-7 6,14-6,0 0,-7 0,7 0,-1 0,1 0,-7 0,7 0,0 0,-7 14,20-14,-6 0,-7 0,0 14,-7-14,6 0,1 0,-7 0,7 0,0 0,0 0,-7 0,6 0,22 0,-21 0,0 0,-7 0,-7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17:38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2721 9058 767,'7'0'0,"1"0"-5,0 0 3,0 0 1,1 0-1,1 0 1,-4 0 1,2 0 0,1 0-1,0 0 0,4-1-1,0-1-1,-2 1 1,0 0 1,0 1 0,1-1 0,-2 0 0,1 1 1,0-1 0,-2 1 0,0 0 1,-3-1-1,4-2 5,-3 0 1,2-2-3,-2 3-1,2 0-3,5 2-3,-3 1 3,-2 0 0,0 0 0,3 1-2,1 0 1,-4 0 0,1-1 2,0 1 1,-1-1-1,1 0 0,-2 0 1,-1-1 0,4 1 2,-5-1-3,1 0 1,4 1 8,-4 0-8,2 0-4,-1 0 1,0 0-1,3 1 1,1-1-1,1 1 1,1-1 0,-1 1 0,1 0 0,-3-1 0,1 1 1,1-1 1,0 1 0,1 1 1,0-1 0,-3 0-1,0-1 1,0 1-1,-1-1 2,0 0-1,-1 1 1,2-1 1,-1 1-2,-1-1-1,0 0 0,-1 0-1,0 0 2,0 0-1,1-1 1,-2 1-1,0 0-1,0 0 1,1 1-1,0 0 2,0 0 2,0 0-4,0-1 1,1 1-1,-1-1 1,-1 0 0,0-1-1,3 1 0,0-1 0,-2 1 1,1-1 0,1 0 0,-1 0 1,-1 0 0,-1 0-1,-1 0 0,6 0 4,-1 1-3,1 1-1,-5-1-1,0 0 1,0-1-1,0 1 0,0 0 1,1-1-1,-1 1 1,0-1 0,0 0 0,4 1 2,-5-1 0,2 0-1,-2 0 0,1 0-1,-1 0-2,1 0 1,5 0 0,-5-1 0,1 1 1,-1 0 1,1 0-1,-1 0-1,0 0 1,0 0-1,0 0 1,4 0 2,-5 0-1,0 0 0,5 0 1,-4 0-3,0 0 1,0 0 0,0 0 0,3 0-1,-1 0-1,0 0 1,1 0 0,-1 0 1,0 0-1,-2 0 1,1 0-1,-1 0 1,0 0-1,1 0 4,0 0-5,-1 0 3,5 0 2,-5 0-2,4 0 1,-2 0-3,2 0 0,-1 0 4,-1 0-3,-2 0 0,0-1 1,0-4 0,-2 1-1,2 1 1,1 1-2,2-2 0,-5 3 1,2-1-1,-1-1 1,0 0-1,-1 1 0,1-1 0,1-1 1,0-1 0,-2 2 1,6-3 1,-2-1-5,-3 2 3,-1 0 2,0-3-1,-2-2-1,-1 1 0,1 0-1,-2 0 1,1-2 0,-2 4 0,0 0 0,1 0 0,0 0-2,0 0 1,0 0 0,0 0 1,0 0 0,-1 1 0,1-1-1,0 0 1,-1 0 1,1 0-1,-1 1 0,-2-5 0,-1 2 5,-2 2-4,0 3-2,1 0 1,-3-1 3,-1 0-4,0 0-1,0 0 1,-1-3 1,4 4 0,-4-3-2,4 3 1,-2-1 1,0 1 1,-1 1-1,0-1-1,-1 1 0,0 0-1,-1 0 1,-1 0 0,0 0 1,-2-1-1,0 1-2,-8-3 1,0 0 0,5 1 4,-1 0-7,2 1 1,-1 0 3,-2 0 0,-2 0 0,0 0 0,0 1 0,-3 0 1,0 0-2,2 0 1,1 0 0,-3 1 0,-1-1 2,-3 0 0,1 0 0,5 0 5,-1 1-12,3 0 2,0 0 5,-2 0 3,1-1 1,-3 1-12,2 0 4,2 1 7,0 0-4,6-1 1,0 1 0,0-1 2,0 0 1,1-1 1,1 1-2,1 0-4,0 1 1,3-1 2,0 1 1,0 0 0,-3 0 1,0 2-1,-1 1-3,0 1-2,5-2 2,-2 2-1,-1-1 0,-2 1 0,-2-1-1,3 1 1,-2-1-1,1 0 1,-1 0-1,0 0 3,0 1 0,1-1-4,-1 0 0,0 0 4,0 1 0,0-1 0,1 1 1,1-2-2,1 1-1,1 0 1,-1-1 2,2 1 2,-1-1-2,-2 0-2,0 1 0,1-1-2,1 0 1,0 0 0,0-1 2,-3 2 2,0 2 1,1 0-4,2-2 0,0 0-1,0 0 0,0 0 0,-1 0-1,0 0 1,0-1 0,0 0 1,0 0 0,1 0-1,-3 0 0,3-1 0,1 1 3,-2-1 1,2 2-2,3 3 2,-1-1 4,0-1-7,-4 1-1,0 1-3,-1 1 3,5-1-1,1 0 2,-1 0 1,1 0-2,0 1 0,1-1 1,-1 1 1,0 1 0,1-1 2,0 0-1,-1 0-2,-1 2 1,2 0-2,0 2-1,-1 0 0,0-4 2,-1 4-1,1-4 0,0-1 0,-1 1 0,1-1 0,1 1 2,-1-1-1,-1 5 1,0 0 0,3-3-1,0-1 0,-2 4 0,3-3 1,-2 0 2,0-1 1,2 2-5,0-2 1,1 5-1,0-4-1,-1 4-1,2-2 3,-1-3 0,0 0 2,0 0 1,3 0-1,4-2-2,-1-1-1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19:08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2860 8692 767,'-7'0'0,"-1"-10"-6,1 1 3,1 0 1,-2 1-1,2 0 0,-1 1 1,1-1-1,-1 1 0,0-1 4,-1 0 1,0-1 0,-2 1-2,-2-3-2,-1 0-1,0 1 1,-1 0 0,-3-4 0,0 1-1,4 3 4,0-1 0,-4-3-7,1 1 8,3 2 7,2 1-13,3 3 2,0-1 4,0 0 0,1-1 0,0 1-1,0 1 0,1-1 1,-1 0 0,1-1-1,0 0-1,0 1 0,1 0 0,-1 1 0,1-1 0,-1 1 0,1 0 0,-2-1 0,2 1 1,0 1 0,-1 0 0,4 11 6,1 5-6,0-2 0,-1 1-1,-1 1-3,1-1 0,0 1 0,0-1 1,0 2 1,0 0 2,0 0-2,1 1 0,-1 0 0,1 0-1,0 0 1,0 2 0,0-2 1,0 0 1,1-2-1,0 1 0,0-3 1,-1-1 2,2 1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19:09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2468 8273 767,'6'0'0,"2"0"-3,0 0 1,2 0-1,3 0 0,-5 0 1,0 0 1,0 0-1,0 0 1,1 0-1,0 0 2,1 0 1,0 0-1,0 0-1,3 0 0,-1 0 1,-2 0 1,-1 0-1,0 0-2,-1 0 2,4 0 2,-1 0-2,-2 0-1,-2 0 2,1 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19:12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2947 9433 767,'7'0'0,"0"0"-4,0 0 2,6 0 0,-4 0 1,3 0-2,7 2-1,3 1-1,1 0-2,-1 0 8,3 2-6,1 0-3,-5-2 2,-1 1 11,-3-1 2,-1 0-10,6 2-3,-4-1 1,-3-1 9,-5 0 1,-2-2 0,1 2 4,-3-3 3,2 0-3,-1 0-11,2-2 1,2 1-2,2-1 0,-6 1 2,1 1 0,1-1 0,-1 0 0,-1 0 1,1 0 1,-1 0-2,1 0 0,0 0 2,-1 0 0,0 0 0,0 0 0,0 0-1,1 1 0,-1 0 1,5-1-1,-1 0 0,0-2 1,-4 0-1,0-1 0,-1 1 0,2-2-1,-2 2 2,0-1 0,0 0 2,0 1-3,0-1 0,1 1-1,1 1 2,2-1-2,-4 1 1,4 0-1,0 1 0,0 0 0,2 1 0,-5 1 2,-1 0-1,1 2 0,0 1-1,-1 0 1,2 0 1,2 1-2,0 0-1,0-1 2,1 1-3,-1-1 0,-1 0 1,-1-1 2,-1-1 1,3 1 2,-3-2-2,-1-1 0,1-1 7,1 1-5,4 0-5,0 0 0,-3 0 1,1-1 0,0 1-1,1 0 0,2 0 0,0-2 0,-1-1 0,-1 0 0,2-2 1,-1 1 0,0-2 1,-4 2 0,2-2 1,-1 1 0,0-2 0,-1 1 3,-2 0-6,0-1 1,-2 0 4,0-3 1,0 2-2,-1 1 2,1 1 0,1 3-3,3-1-3,-2 2 2,-1 6 1,-3 3-2,1 6-2,-1-4 2,1 0-1,0 2-1,0-1 0,1 0 2,-1 1 0,0 0 0,0-1 1,-1-2 0,-1-2 1,1 2 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19:13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3541 9616 767,'7'0'0,"-1"4"0,2 7-6,-3-1 3,-1-2 0,2 2 1,1 3-1,2 0-2,1 1 6,1-1-5,2 3-1,1-1-1,1 0 5,0-1 1,0-1-1,1-2 0,0 0 0,1-1 3,1 0-1,1-1 1,-4-2-2,1 0 0,-2-1 0,1 0 0,-1 0 1,0 0 5,2 0-10,-1-1-1,0 0 5,-1-1 0,-1-1 1,0 0 2,1 0 0,-2-1-2,-3-1 0,-2-1 1,0 0 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19:14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3959 9782 767,'4'9'-3,"-1"-4"1,2 2 0,0 1-1,1 0 0,-1 1 1,-1-2-1,1 0 2,2 4 1,-1 0 1,0-1-3,-1-2 1,-2-2 0,0 0 0,0 0 2,2 0 9,-1-2-3,1 1-8,3 0 0,-2 0 0,-1 0 1,-7 0 1,-4-1 0,-3 0-1,2 0-2,0-1 1,-2 2-1,-1-1 0,1 0-1,0 0 1,1 0 0,0 0 1,-1 0 0,0 0 0,1-1 5,1 0-2,0 0-2,1 0 0,-2-1 0,2 0 0,-1 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21:49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2947 7688 767,'9'-3'0,"-3"0"0,3-1-7,-2 1 7,-2 0 0,1 0-2,5-1 3,-4 1-2,-1 1 0,0-1 0,2-1-2,-1 0 2,-1 2 0,6-3 1,-5 3 2,-1 1 0,1 0-1,4-1-4,-5 2 2,1 0 0,1-1 1,0 1 0,0 0 1,0 0-1,3 0-1,0 0-1,-2 1 1,-1-1 0,2 0 1,0 1 0,2 1-1,0 1 2,0-1-1,0 1-2,-2 0 1,2 0 2,-1 0 1,1 0-3,0 0-1,-1 0 1,0-1 0,0 1 0,0 0 2,0-1 0,-1 1 0,-1-1-1,0 0-1,-1 0 2,-1 0 1,-1-1 1,5 3 1,-2-2-2,2 1 0,1-2-1,-5-1-2,0 1 0,-1-1 1,1 0-1,1 0 0,0 0 0,0 0 1,0 0-1,0 0 1,0 0-1,-2 0 1,1 0 0,-1 0 1,1 0-2,-1 0 2,1 0 0,4-1 1,0 1 0,-5 0-3,5 0 0,-1 0 2,-1-1 0,2-1-2,-5 0 1,1 0 0,0 0-1,-1 1 0,1-1 1,0 0 0,-1 0 0,0 0-1,0-1 0,1 0 1,-1 0 1,2-1 0,-2 0 0,3-1-3,1 0 1,-2 1 0,0 0 1,0 0-3,0 0 1,0 1 3,-1 0 2,1 0-4,-1 1 1,0 0 2,-1 0-2,0 1 0,4 0 1,-1 0 4,-3 1-2,2 0-3,3 1-2,-4 0 1,4 1-1,0 1-1,0 2 1,0-1-1,2 3 2,-2-2 0,0 1-1,-1 0 2,1 1 0,-1 0 2,1 0-6,0 2 3,-3-2 1,0-1 2,1 2 0,-1-1-3,0-1 0,-1-1 0,1 0 2,0 0 5,-1-1-3,-1 0-2,0-2 0,4 1-1,-1-1 1,-2-2 1,0-2-2,0-2 2,-1 0-1,-1-2-2,1 0 0,0-1 1,1-1 0,2 1-2,-3 3 2,-1 1 0,0 0 0,1-1-1,0 0 0,2 0 1,-1 0 1,-1 0-1,1 0-1,0-1 1,0 0 4,-2 1-5,1 0-1,-1-1 0,0 0 0,1 0 1,-1 0 2,2-2 3,-3 2-3,-2-1 2,1-1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04:59"/>
    </inkml:context>
    <inkml:brush xml:id="br0">
      <inkml:brushProperty name="width" value="0.05292" units="cm"/>
      <inkml:brushProperty name="height" value="0.05292" units="cm"/>
      <inkml:brushProperty name="color" value="#2DAF49"/>
    </inkml:brush>
  </inkml:definitions>
  <inkml:trace contextRef="#ctx0" brushRef="#br0">4369 4130 767,'6'0'0,"2"0"-4,5 0 0,-1 0 3,2-1-3,4-1 0,4 1-1,-4 0 2,2-1-1,4 1 0,2-1-1,-2 0 8,0 0-7,-1 0-2,0 1 2,4-2 2,-2 2 2,-5-1 3,-2 1-2,-1 0 1,-1 1 2,2-1-1,-2 0-1,-1 0 1,-1 0 1,0 0 3,1 0-11,0 0 1,0 0 3,2 1 0,0-1-1,4 0 0,0 0-1,-2 0 0,1 0 0,-2 0 1,1 0 0,4-1-1,2 0 1,-1 0-1,0 0 2,-1 0 1,-1 0-2,-1-1 0,-2 0 2,-4 1-1,0 0 3,-1 0-1,-2 0 4,0 1 2,-1 0-6,0 0-5,-1 0 5,-1 1 0,1 0 0,-1-1-1,1 1 0,0 0-1,0-1-1,2 1 0,1-1 2,1-1-3,1 1 0,-2-1 1,1 0 0,2 1 5,-1-1-8,0 1 3,-1 0 2,-1 0-5,0 1 4,-2-1 2,-1 1 1,1 0-2,-1 0-1,0 0 0,1 0 2,1 0-1,0 0 0,1 0-3,1 0 0,1 0 0,0-1 1,0 1 0,2-1-1,2 0-1,-1 0 2,1-1 1,-1 1-1,1-1-1,1 0 3,-3 0 1,-1 0-1,-1 1-1,-1-1-1,-2 0 1,-1 1 2,2 0 4,-2-1-3,-1 2-6,-2-1 1,0 0 2,0 1 2,-1-1 0,0 1 1,1 0 1,-1 0-1,0 0-2,0 0-1,0 0-1,0 0 0,2 0 1,2 0 1,0 0-2,1 0 0,-2 0-1,1 0 0,-1 1 1,1-1 0,0 0 0,-1 0 2,-1 0 0,-1 0-2,0 0 0,0 0 0,0 0 0,-1 0 4,1-1 0,-1 1-1,1-2 0,-1 1 1,3-3 1,1-1-5,-6 3-1,1 0 1,0 0 0,2 0-1,-1-1 1,0 1 1,-1 0 2,0 0-2,1 1-1,0-1 0,0 1 1,2-1 0,-3 0 2,1 0 5,0 0-7,6 1-1,-2 1-2,3-2 0,-4 1 1,1 0-1,0 0 1,-1 0 1,2-1-1,-1 1 1,0-1 0,-1 1 0,-3 0 1,-1-1 0,4 0 1,-3 0 1,2-2 7,-4 1-7,3 3 2,2-2-2,2 0-5,-5-1 1,1 0 0,1 0 1,2-1 2,0 0-3,0-1-1,2 0-1,-1 1 5,-1 0-4,0 0 0,0 0 3,-1 1 0,1 0 1,-1 0-2,-1 0 1,-3 1 1,5-2 6,-2 1 0,1 1-5,0 1-2,2-1-1,-5 1 1,4-1-2,-1 1 2,-2-1 1,-2 0 1,-7-4-1,1 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21:54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2930 7741 767,'-6'-5'-3,"3"0"2,-2-2-1,1 0-1,-1-1 0,0-1 1,0 0-1,-1-2 1,1-1-1,-1 0 2,2 3 1,-1-3-1,0 1 1,1 0-1,0-1 5,-1-1-8,1 0 4,0-2 0,1 0 0,0 1 0,-1 2-1,0 0 1,1 1 1,0 0 1,1-1 0,0 1-2,0 0-1,1 1 1,0-1 0,0 3-1,1 0 1,-1 0 0,1 1 0,0-3 1,0 1 3,1-1-1,2 0 1,0 4-2,3-1 0,-1 3-1,0-2-1,0-1-2,0 2 2,1 0 0,2 0-1,3 0 0,-5 2 1,-1 0-1,3-1 0,0 1-1,1-1 0,1 0 2,1-1 1,1 1-3,2-3 1,2 1-3,-5 1 2,2 1 1,1-1 0,2 2 1,0-1-2,1 1 0,-1 1 1,0 0 4,6 0-9,2 1 3,1 0 2,1 0-1,-2 1 0,1 0-1,-19 0 2,30 0-2,0 0 1,-8 0 1,-1 1 0,1 0 8,4 0-15,1 2 10,0 0-2,-1 0-9,3 1 22,-3 0-22,-4-1 3,-3 0 9,-8-1 0,-1 0-1,5 1 1,0-1 2,-1 0 0,0 1-4,0-1 0,1 1-1,-2 0 0,0-1 0,5 2-1,1 0-1,4 0 0,0-1 0,-3 1-1,-1 0 0,6 1 0,-3 0 3,-6 0 2,-2-2-1,0 1 1,-1 0 2,-5-1 0,-1 0-2,-3 0 0,-2-1 1,1 1 3,-2-1 3,-1 1-5,1 1-1,-1-1-2,0 2 0,1 1-2,1 0 0,-1 0 0,1 0-1,2 3 0,1 0-1,1 1 1,-1 0 1,2 1 0,-1-1-1,-1 0 1,-2-1 1,-1-1 1,-1 0 0,1 0-1,-1 0 3,-1-1-1,0 0 1,-1-1-3,0 0 0,0 1 0,0-1 0,0 2 0,-1-1 1,-1-2 0,0 2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21:55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2127 7619 767,'6'0'0,"0"-2"-4,6-4 1,-1 1 0,2-1 1,2-1-2,0 0-1,-1 1 1,1 0 0,1 0 1,1-2-1,1 1 8,0-1-6,2 0 3,-1 0-2,-2 1-4,0 1 1,-2 0 6,0 0-1,0 0 1,0 0 1,-5 2-2,-1 0 1,4 0 1,-2-1 0,-2 2 1,-1-1 0,1 0-5,0 0 1,-2 0 0,-1 1 1,0 0 0,-1 0 0,1-1-1,1 1 1,0 0 0,1-1 0,0 1-2,-1 0 0,3-1 0,-1-1 2,-1 1 3,-1 1-1,0-1-3,0 1 2,-1 1-2,1 1 0,0 1-1,0-3 2,-1 0 0,0 0-2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21:56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2476 7278 767,'7'1'0,"0"0"-4,1 1 1,3 1 0,4 2-1,2 1 0,-2-2 2,0 1-3,-1-1 1,-1 0 2,2 1 0,-1 0 2,3 0 2,-2-1-6,-3-1 6,-3 0 1,-1-1 2,1-1 2,-3 0-1,1 1-2,2 1-1,1 0-6,-3 0 1,1 1 0,0-1 1,0 0-1,2 1 1,0 1 0,-1-2 3,-1 1-4,0-1 0,0-1 0,0 1 2,0 0 2,2 0 2,-4-2-2,-8 5 0,-3 0 2,-3 3-3,3-3-3,-2 1-1,2 1 1,-1 0 0,-1 2-1,1-1 2,1 0-1,-1 0 5,0 3-7,-1 0 6,2 1-3,0 1 0,-1 0-1,1 0 1,0-2 1,1-2-1,-1 1 6,1-2-6,0-2-1,2-1 4,-1 0 2,2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23:34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10310 5220 767,'-6'0'0,"-1"0"0,1 0-5,-4 0 4,2 0 0,-2 0-2,-1 0 0,1 0 1,-1 0 0,-1 0-2,-1 0 1,-1 0 4,0 0-2,-2 0-1,0 0 0,1 0 1,1 0 0,2 0 1,1 0 0,2 0 0,0 0 0,0 0 6,2 0-1,1 0-2,-3 0 1,2 0-3,-2 0 3,-1 0-4,3 0-2,-1-1 0,0 1 1,0-1 0,-1 0-1,0 0 1,0 0 0,0 0 0,1 1 0,0-1 0,-2 0 1,1 1 0,-3-1 2,0-1-1,5 0-2,-1 1 1,0-1 0,-1 0 0,1 0 1,0 0 1,-2 0-4,1 0 1,0 0 2,0 0-1,2 1 0,0 0 0,0 0 0,0-1 2,1 1-2,0 0-1,-4-2 4,2-1-2,1 2 1,-4-2 0,3 1-3,2 1 0,2-3 4,1-1 1,1-7-7,2 7 1,-1-1 1,0-2-2,-1-1 1,1 2 0,1 0 1,-1-2 0,0 0 0,0 2 0,0 1 0,1 0 2,0 0 1,-1 0 0,2 1 0,0-2-1,0 1-2,0 0 2,1 1-1,2-1 0,-1 1-1,2-2 0,0 0 2,-1 2-2,1 0 0,-1 1 2,5-3-1,-1 1 2,-3 2 1,1 1-3,1 0 2,2-1-2,-4 1-1,2 0-2,0 0 2,0-1 0,0 1-1,-1 1 1,0 0 1,2-1 1,0 1-1,0 0 0,-1 0 0,-1 0 0,0 1 0,0 0 1,0 0 0,0 0 0,0 0-1,2 1-1,-1-1 1,1 0 0,1 0-1,1 1 0,3-1-2,0 0 1,-1 1 1,1-1-1,5-2-1,1 1 1,-5 1 1,0-1 0,2 1 1,0 0-1,-1 1 2,-1 0 1,3 0-2,1 2 0,2 0 0,0 1 7,-7-1-11,2 1 0,7 0 3,1 0-1,-4-1 1,0 0-1,-2 0 0,1 0 1,1-1 0,0 1 8,-4-1-10,-1 0 0,-1 1 9,-2-1-9,3 2-1,-3-1 8,-4 1 11,2 0-11,-6 3-2,0 2 1,2-2 2,1 1-5,-2-1-1,1 0 0,0 1 0,0-1-1,0 1 1,-1-1 0,0 0 0,-1-1 0,4 6 3,-1-1-1,-1 0 1,0 1-2,-2-2 1,0-1-2,0 0 1,0-2 0,-1 1 1,3 4-2,-2-1 2,0 0-1,0 2 1,0-1-1,-1 1-2,-2-5 1,1 4 2,-1-1 0,-1-2-1,-1-1 0,-1 1 2,-2-2-2,-1 2-1,-2 2 0,2-4 0,-2 0-1,-1 1 1,2-2-1,0 0 1,-1 0-1,0 1 2,0-1 0,-1 0 0,-2 1 0,1-1 0,-1 0-1,0 0 0,1 1 0,-1-1 1,1 0 1,1 0-1,0 0 0,0-1-1,2 0 1,2 0 0,-1 0 2,-5 2 2,1 0-2,0-1 0,0 0-2,-1 1 0,5-4-1,0 2 1,-1-1 0,1 1-1,-1-1 1,-3 1 0,4-1 0,-4 0 3,3 1-2,4 2 2,-5-4-2,1-1-1,1 0-1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23:36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8146 5159 767,'-9'0'-3,"2"0"1,-3 0-1,1 0 1,-2 0-1,-1 0 0,-1 0 1,-1 0-1,0 0 0,-2 0 0,-2 0 2,-1 0 3,-4 0-6,-1 0 1,4 0 0,0 0 0,-3 0 0,1 0 4,0 0 9,1 0-16,0 1 1,2-1 7,-1 1-1,1 0 0,3 0 0,-1 0 1,-3 0-1,0-1-1,4 1 0,1-1 0,0 1 1,-1-1 0,2 0 6,0 0-8,-3 1-1,-1-1 3,5 0-5,1 0 2,-4 0 5,1 0-4,1 0 1,0 0 2,0 0 1,2 0-2,0 0-1,2-1 0,2 1-1,1 0 2,0 0 4,1 0-2,-4 0 2,1 0-3,-1 0 0,4 0-3,-3 0 0,-1 0-1,-1 0 0,0 0 1,0 0 1,-2 0-4,2 0 2,-1 0 1,1 0 0,-1 0 1,2 0-1,1 0 3,-1 0-2,0 0-2,1 0 2,0 0 1,1 0 2,1 0 0,0 0-1,0 0 0,-1 0-2,0 0 0,1 0-1,0 0 0,0 0 1,1 0-1,-1 0 3,0 0-3,0 0 1,1 0 0,-1 0 2,0 0-3,0 0 0,0 0 2,-2 0-1,1 0 0,0 0-1,-1 0 1,-2 0-1,-1 0 1,-1 0 1,1 0-5,-2 0 1,0 0 2,2 0 0,-1 0 0,0 0 1,-1 0-1,3 0 0,0 0 1,1 0 2,1 0-1,-1 0 0,1 0-1,1 0 0,0 0 0,1 0 3,0-1-1,-3-1 2,5-2 1,4-3-5,2 1 1,-4-1 1,1 1 0,-1-1-4,0-2 0,0-2 0,1 5 1,0 0 1,0-2-1,0 0 0,0-3 0,1 3 2,0-2 1,1 2-1,1 0 0,5 3 2,0 0-3,1 2-2,3-2 1,-4 2 0,0 0 1,2-1 0,0-1 0,-1 1-2,1 0 0,0-1 0,1 1 1,-1 0 0,0-1 0,2 0 0,0 0 0,-2 2 1,-1 0-1,3-1 1,-2 0 1,0 1 2,-1 0-1,1-1-4,0 0 4,-1 1-2,-1 0 0,2 0-1,-1-1 3,2 1-2,1 1 0,-1 0 0,1 0 0,-1 0-1,1 1 0,0 0-1,2-1 1,1 1 0,3 1 0,0-1-1,2 1-1,1 1 0,2 1 0,1 0 0,1 1 0,1-1 0,0 1 1,1-1 0,-2 1 7,0-2-11,-1 1 0,1 0 8,-1-1 0,-3 0 0,-2-1 9,0 1-15,-2-1 5,-2 0 0,-2 0 3,-3 0 0,-1 0 1,1 0 1,0 0-2,0 0-3,0 0 0,0 0-2,1 0 0,2 0 0,1-1 0,2 1 0,3-1-1,0 0-1,0 1 0,5-2-1,1 1 0,4 0 0,0 0 2,-3 1-1,0-1 1,0 1 1,-1-1 1,-1 1 0,0 0 2,-6 0-1,0 0-1,-1 0 1,-1 0 0,2 0 2,-1 0-1,-3 0-1,0 0 1,2 0 0,-1 0 1,3 0-1,0 0-3,-5 0 1,-1 0 1,2 0 0,0 0-1,2 0 0,-1 0 1,-1 0-1,0 1 0,-2 0-1,0 0 2,0 0 0,-2 1 0,-1-1 0,2 2 3,-4 1-1,0-1 7,2 1-11,-2 2 0,0 2 0,0-1 1,0-1 0,-1 1-1,2 1 2,-1-3-3,-1 0 1,0 0 0,3 2 0,-3-2 0,-3 2 2,-6-2 7,0-1-8,-2 0-2,-2 1-1,1 0 2,-2 1 0,4-3 0,1 1 1,-2 0-1,0 0 2,1 0-2,-1-1 0,0 1 0,0-1 0,1 0 1,1 0 0,-6 2 2,6-2-1,-4 1 0,3 0 0,1-1 1,-2-1-1,1-1-1,-1 2 1,0 0 0,0 1-1,2-1 0,0-1 0,-2 1-2,1-3 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23:38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5032 5019 767,'4'6'0,"3"2"0,-2-2 0,0 0-10,0 0 8,1 1-1,0 0 1,1 0 1,0 1-1,-1-1 2,1 0 0,1 3-1,-1 0 1,-1-2 1,-1 0-1,1 1 0,0-1-1,0 0 0,0 0 4,-2-3-2,0 0-1,0 0 0,3 4 5,0 0-4,-1 1 0,-4-4-2,3 4 0,-1-1 1,-2-3 0,2 4 2,-1-5-2,1 0 1,2-9 1,0-4 1,-1 1-6,1-2 1,-1 1 0,0-2 0,2-2-1,1-1 0,-1 2 5,0 0-6,1 0 0,-1-1 1,2-2 1,0-1 3,-1 3 0,0 0-5,1 0 5,-1 0 1,1 0-2,0 1 1,1-2-1,0 2-1,-2 3 0,0 0 2,-1 0 3,-1 1-3,1 1 1,0 0 0,2-1 0,-1 0 2,-1 1-3,0 1-4,-1 0 1,0 1 3,0-1-1,0 0 4,2 0-6,-2 1 1,0 1 2,3 0 1,-3 0 3,-2-2 1,2 5-7,1 0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25:16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4683 6057 767,'-7'4'-3,"2"1"1,-1 0 2,-1-2-2,1-1 2,2 3 3,-1-1-3,-4 0-1,3-2-1,-1-1 1,0 0 0,1 3 5,1 1-4,-3 0-2,2-3 2,-1-1 0,0 0 0,-2-1-1,1 0-1,2 0 1,0 0 3,-1 0-1,-1-1 0,1 1-2,-1 0 1,1-1-1,1-1 2,-2 0-1,-1 0-1,0 1 0,1 0 0,2 1 2,-3-3 1,2 0-1,-2 1-1,1 1 0,2 1 0,-2 0 0,2 0-1,0 0 1,-2 0 2,1 0-1,-1 0-1,0 0-1,1 0 1,-1 0 1,0 0-1,1 0-2,0 0 0,0 0 2,0 0 0,1-3 3,0-1-2,0 2-1,0 2 0,0-2 1,4-3-1,-4 4-1,-1 1 2,1 0-1,-1 0-1,1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4-07-30T11:52:11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4466 6319,'7'0,"7"0,-14-14,7 14,7 0,-1 0,-13-14,7 14,7 0,0 0,0 0,-7 0,6 0,1 0,7 0,0 0,-7 0,-1 0,1 0,-7 0,7 0,0 0,-7 0,7 0,-1 0,1 0,-7 0,7 0,0 0,-7 0,7 0,-1 0,-6 0,7 0,0 0,0 0,-7 0,7 0,-1 0,-6 0,7 0,0 0,0 0,-7 0,7 0,-1 0,-6 0,7 0,0 0,-7 0,7 0,-1 0,1 0,7 0,0 0,6 0,-27 7,14-7,-7 0,21 14,-21-14,7 0,-1 0,-13 14,7-14,7 0,0 0,0 0,-7 0,7 0,-1 0,-6 0,7 0,0 0,0 0,-7 0,20 0,-20 0,7 0,0 0,0-7,-14 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4-07-30T11:52:11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4411 6665,'7'-14,"0"14,6-14,8 14,-7 0,14-7,6-7,1 14,-21 0,-8 0,8 0,0-13,7 13,0 0,-8 0,1 0,0 0,-7 0,21 0,6 0,-20 0,-7 0,7 0,0 0,6 0,1 0,7 0,-14-7,-7 7,20 0,8 0,-14 0,6 0,-20 0,7 0,0 0,-7 0,6 0,1 0,0 0,-7 0,7 0,0 0,-7 0,6 0,15 0,-21 0,7 0,7 0,13 0,-20 0,0 0,7 0,-8 0,1 0,-7 0,7 0,0 0,0 0,-7 0,6 0,1 0,7 0,13 0,-20 0,21 0,-21 0,-7 0,6 0,1 0,0 0,-7 0,7 0,0 0,-7 0,6 0,1 0,0 0,-7 0,7 0,0 0,-7 0,6 0,1 0,-7 0,7 0,0 0,0 0,-7 0,6 0,1 0,-7 0,7 0,0 0,0 0,-7 0,6 0,1 0,-14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4-07-30T11:52:11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17347 6416,'7'0,"0"-14,7 14,0 0,6 0,1 0,-7 0,0 0,7 0,6 0,-20 0,21 0,6 0,-13-7,7 7,6 0,-13 0,-7 0,-14-14,14 14,-7 0,6 0,1 0,0 0,-7 0,7 0,0 0,-7 0,6 0,1 0,0 0,-7 0,7 0,0 0,-7 0,6 0,1 0,-7 0,7 0,0 0,0 0,-7 0,6 0,8 0,-7 0,0 0,7 0,-8 0,1 7,7-7,-7 0,-7 0,7 0,-1 0,1 0,-7 0,28 0,-8 0,-6 0,7 0,6 0,-13 0,7 0,-8 0,-6 0,-7 0,7 0,0 0,0 0,-7 0,-7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05:01"/>
    </inkml:context>
    <inkml:brush xml:id="br0">
      <inkml:brushProperty name="width" value="0.05292" units="cm"/>
      <inkml:brushProperty name="height" value="0.05292" units="cm"/>
      <inkml:brushProperty name="color" value="#2DAF49"/>
    </inkml:brush>
  </inkml:definitions>
  <inkml:trace contextRef="#ctx0" brushRef="#br0">6620 3728 767,'6'0'0,"1"0"-3,0 0 2,3 0-2,0 0 1,0 0 0,0 0 1,-3 1 1,2 0 1,1 2-2,1 1-1,-2-1 0,0 1 1,0 0-1,0-1 1,-1 0 0,-2 1 0,1-1 3,0 0 0,-1-1 2,-1 0-3,1 1 0,0-1 0,0 1-2,5 0 1,-4-1 1,0-1-1,-1-1 2,0 0 2,-6 6-3,0 3 0,-1 1-4,0-3 2,0 0-1,-1 0 0,0 1-1,-3 4 1,0 2 0,1-5 1,-1 1-1,-2 3-1,0 0 1,0-2 4,1 0 0,1-2-5,0-1 4,1 0 2,0-1-1,-1 1-4,1-1 3,1-2 4,-1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4-07-30T11:52:11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10239 6333,'7'0,"7"0,-14-14,14 14,0 0,-7 0,-7-14,14 14,-1 0,-6 0,7 0,0 0,0 0,-7 0,7 0,-1 0,-6 0,7 0,7 0,6 0,-13 0,-7 0,7 0,0 0,-7 0,7 0,-1 0,1 0,-7 0,7 7,0-7,-7 0,7 0,-1 0,-6 0,7 0,0 0,0 0,-7 0,7 0,-1 0,-6 0,7 0,0 0,0 0,-7 0,7 0,-1 0,-6 0,7 0,0 0,-7 0,20 0,-6 0,-7 0,0 0,-7 0,-7 14,27-14,-13 0,-7 0,7 7,0-7,-7 0,7 0,-1 0,1 0,-7 0,7 14,0-14,-7 0,7 0,-1 0,-6 0,7 0,0 0,0 0,-7 0,7 0,-1 0,-6 14,7-14,0 0,0 0,-7 0,7 0,-1 0,-6 0,7 0,0 0,-7 0,7 0,-1 0,1 0,-7 0,7 0,7 0,6 0,-13 0,-7 0,7 0,0 0,-14 6,7-6,7 0,-14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4-07-30T11:52:11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10115 6679,'7'0,"7"0,-7 0,-7-14,13 14,1 0,-7 0,7 0,0 0,0 0,-7 0,6 0,1 0,-7 0,7 0,0 0,0 0,-7 0,6 0,1 0,-7 0,7 0,0 0,-14 7,14-7,-7 0,6 0,8 0,-7 13,7-13,-8 0,1 0,0 0,-7 0,7 7,0-7,-7 0,6 0,1 0,0 0,-7 0,7 0,0 0,-7 0,6 0,1 0,-7 0,7 0,0 0,0 0,-7 0,6 0,1 0,-7 0,7 0,0 0,0 0,-7 0,6 0,1 0,-7 0,7 0,0 0,-7 0,6 0,1 0,0 0,-7 0,7 0,0 0,-7 0,6 0,1 0,0 0,-7 0,7 0,0 0,-7 0,6 0,1 0,0 0,-7 0,7 0,0 0,-7 0,6 0,1 0,-7 0,7 0,0 0,0 0,-7 0,6 0,8 0,-7 0,0 0,0 0,-7 0,6 0,1 0,-7 0,7 0,0 0,-7 0,6 0,1 0,7 0,-7-13,0 13,-7 0,6 0,1 0,0 0,-14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4-07-30T11:52:11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2410 5967,'10'0,"0"0,5 0,20 0,0 0,0 5,-20-5,-5 0,5 0,-5 0,0 0,-5 10,5-10,0 0,-5 0,15 0,-10 0,5 0,-5 0,-5 0,5 10,0-10,-5 0,5 0,0 0,0 0,5 0,0 10,-5-10,0 5,0-5,-5 0,20 0,-15 0,10 0,-15 0,5 0,15 0,-15 0,5 0,5 0,-15 0,5 0,0 0,-5 0,5 0,0 0,0 0,-5 0,15 0,-15 0,5 0,0 0,-5 0,5 0,0 0,0 0,5 0,0 0,-5 0,0 0,5 0,5 0,-15 0,5 0,0 0,-5 0,15 0,-5 0,5 0,-5 0,-5 0,0 0,-5 0,5 0,0 0,-5 0,5 0,0 0,5 0,5 10,5-10,-20 0,15 0,-5 0,-5 0,0 0,-5 0,15 0,-5 0,5 0,-5 0,-5 0,-5 0,5 0,0 0,5 0,-5 0,0 0,-5 0,5 0,0 0,0 0,-5 0,5 0,5 0,-5 0,0 0,-5 0,5 0,0 0,0 0,-5 0,5-5,0 5,5 0,-5 0,0 0,-5 0,-5-5,10 5,0 0,-5 0,15 0,-15-10,5 10,0 0,0 0,-5 0,5-10,0 10,-5 0,-5-10,10 10,10 0,-15 0,5 0,0 0,-5 0,5 0,-10-5,10 5,-5 0,5 0,0 0,5-10,10 10,-15 0,0 0,5 0,-5 0,0 0,-5 0,5 0,0 0,5 0,-5 0,0 0,-5 0,5 0,0 0,-5 0,5 0,10 0,-5 0,-5 0,5 0,5 0,-5 0,10 0,0 0,0 0,-15 0,0 0,5 0,-5 0,0 0,-5 0,5 0,0 0,5 0,-5 0,-5 0,5 0,10 0,-5 0,0 0,5 0,-10-10,-5 10,5 0,0 0,-5 0,5 0,5 0,5 0,-5 0,-5 0,0 0,5 0,10 0,-15 0,15 0,-5 0,-15 0,20 0,-5 0,-5 0,5 0,-5 0,0 0,-5 0,0 0,5 0,-5 0,0 0,-5 0,15 0,-15 0,5 0,0 0,0 0,5 0,-5 0,5 0,5 0,-5 0,0 0,5 0,-20 5,5-5,5 0,10 0,-15 0,5 0,0 0,-5 0,5 0,0 0,0 0,-5 0,5 0,0 0,-5 0,15 0,-10 0,-5 0,15 0,-15 0,5 0,25 0,-25 0,-5 0,20 0,-15 0,15 0,0 0,-15 0,0 0,-5 0,5 0,0 0,0 0,-5 0,5 0,0 0,5 0,-5 0,0 0,-5 10,15-10,5 0,-10 0,-5 0,15 0,-15 0,15 0,-10 0,5 0,-15 0,5 0,0 0,-5 0,5 0,0 0,5 0,5 0,5 0,0 0,-10 0,15 5,-5-5,-20 10,5-10,5 0,-5 0,0 0,5 0,10 10,-15-10,10 0,-15 0,5 0,0 0,5 0,0 0,5 0,-10 0,15 0,0 0,-15 0,20 0,-5 0,-5 0,15 0,-30 10,5-10,15 0,-5 5,-15-5,20 0,5 10,-15-10,-5 0,-10 10,5-10,30 0,0 0,-25 0,25 0,-10 5,-10-5,5 0,-15 0,5 0,0 0,-5 0,5 0,0 0,0 0,5 0,-5 0,-5 0,5 0,15-10,-5 10,-5 0,-5 0,-5 0,15-10,-10 10,15-5,-20 5,15 0,-5 0,-5 0,0 0,-5 0,5 0,0 0,-5-10,5 10,0 0,0-10,-5 10,5 0,0 0,-5-10,5 10,0 0,-5 0,5 0,-10-5,20 5,-15 0,5 0,0 0,-10-10,5 10,5 0,0 0,0 0,-10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4-07-30T11:52:11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2625 6077,'0'5,"0"5,0-5,0 5,0 15,-10 0,10-15,-5 40,-5 5,10-50,-10 40,10-10,0-30,0 20,0-15,0 35,0-15,0-20,0 0,0 5,0 10,0-15,0 25,0-10,0-10,0 20,0-25,-10 5,10 15,0-15,0-5,0-5,-5-5,5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4-07-30T11:52:11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2420 6702,'0'5,"0"0,20 30,-20-25,10-10,0 10,-10-5,5-5,5 20,5-5,-15-5,20-5,-20 5,15 10,-5-15,-10 5,10-10,-10 10,5-10,5 5,-10 5,10 0,-5 0,-5-15,10-5,0 0,0-15,5 10,-5-5,-5 5,15 0,-15-5,5 15,0-5,5-10,-15 15,10 5,5-20,-15 15,20-5,-10-15,-5 15,-5 0,0 5,0 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47:19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2258 7889 767,'7'0'0,"-1"-1"-3,0-2 2,2 1-1,0 0 1,2-2-1,-4 1 2,-1 1 0,5-2-2,-2 2 2,-1-2 1,-1 1 2,0 0-1,-1 1-2,3 2-1,-2 0 1,0 0-1,1 0 2,0 0 1,1 1-5,4 2 1,-3-1 1,0 1-1,-1-1 0,0 2 1,0-1-1,0 0 1,-1 0 0,0-1 0,0 1 2,0-1 1,-1 0-1,4 0 2,-3-1-1,1-1-2,-2 0 0,2 0 3,0-1-1,-1 1-2,0 0-1,-1-2 1,-1-2 1,2-1-1,-1 2 1,0 0-2,1 1-1,0-1 1,1 1 1,0 1 0,1-2-1,-2 0 2,0 0 0,0 2 0,0 1 2,2 0-6,0 0 1,3 0 1,-3 0 1,-2 0 0,1 1 1,-2 1 1,2 2 0,1 1-3,1-1-2,0 0 0,1 0 1,-1-1 2,-2 0 1,0 0 2,1-1-2,0 0-2,1 1 1,1-1 1,-2 0-4,1-2 4,-1 1-1,0-2 1,1-1-2,2-2 0,-5 2 0,0 0 1,0 0-1,-1-1 0,1 1 1,3 0 0,-2 0 0,-1 1 0,1-1 0,-2 1 0,5-2 1,-2 1 0,2 0 1,-3 0-1,1-2 0,-3 2 0,2 0 0,-1 1-2,0 1 0,1-1 1,1 1-1,2 0 1,-5 0 0,4 1-1,-1 0 1,-1 1 0,-2 0 0,1 1 1,1 2 0,1 0-2,3 4-1,-4-5 1,-1 0 0,0-1 0,-2-1 0,4 1 1,-3-1 1,0-3 3,0 0 1,0-2-4,0-3-2,-2 1 0,0 0 0,-1-1 2,1-1-1,1-3 0,-1 2 0,1 2-2,0 3 1,2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47:23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2782 7976 767,'-6'0'0,"4"6"-4,0 2 3,0 2-1,1-3 0,-1-1 1,1 1 0,-1-1 0,0 3-1,0 0 2,0-1 0,1-2-1,0 5 2,-2-4 1,-1 0 0,0 1-1,-1 2 0,2 1-3,0-2 0,1 0 0,0-2 1,1 0 0,-1 1 0,1 0 0,-1 0 1,1 1-1,0-2 3,1 0-1,-1 0 0,1 0-1,-1 4 1,1-1 1,1-2 0,-1 0-2,-1 0 2,-2-1 0,2-2-1,-1 4-3,1 1 0,-1 1 1,0-5 0,1 2-1,0 0 1,0 0 1,0 0 0,0-2 0,1 0-1,-1 1 1,1 0 1,0 3 1,0 0-2,0 0-1,-1-3 2,1 0 0,-2 4-2,1-5 0,0 0 1,0 5 1,0 1 0,0-6-1,1 0-1,-1 1 1,1 1 0,0 0-1,0 0 0,0 0 0,0 0 0,0 0 0,0 1 1,0-1-1,0 1 2,0-1 0,0-1-2,0 0 0,0 0 0,0 0 2,0 4 3,0-1-2,0 0-1,0 1-1,0 1 0,0-6-1,0 4 1,0 1 0,0-2 3,0-3-5,0 1 2,0 4 0,0 1-1,0-5 0,0 0 2,0 3 0,0-1 0,0-1 0,0 0 0,0 2-1,1 1 0,1 1-2,0-1 1,-1-4 0,1-1 0,1 4 2,0 0-1,1 1 2,-1-1-3,1-1 0,-1-3 1,0 0 0,1-1 0,-1 1 0,1 0 0,-1 0 0,2 1 0,-1 0 1,0 0 2,-1 0-3,1-2 0,-1 1 1,-1 2 0,-2-2-1,2 0 0,1-1 1,1 1-2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47:25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2607 8814 767,'0'6'0,"0"3"-3,3 1 0,-1-4 2,0 0-1,1 0 0,0 0 0,-1-1 2,3 5-1,1-2 2,-2-2 2,2 0-1,-2-1 0,3 0-1,-1 1-2,-1 1-2,0-1 3,-1 0-1,2 0 1,-2-2 2,2 3-2,2 0-1,-1 2 0,-1-1-1,-1-2 2,-1-1-1,1 3 2,-2-2 0,-1 0-1,4-4 2,0-2 0,-1 3 0,0 2 0,-1 1-3,2-3 1,-3 3 0,2-2 0,0 1 0,0 0-2,-2 0 2,4-5 1,-4-6 1,1-2-4,1 2 1,1 0-2,1-2 2,-4 3 0,0-1 2,0 0-1,0 1-1,1-3 0,-1 0 1,0 3-2,0-1 2,2-5 1,-3 5 1,1 0-1,1-5-2,0 1-2,-1 4 2,1-7 3,-2 6-2,-1 1 1,3-3-1,1 4 2,1 3-1,-3-4 1,-3-2-1,0-1-1,0 0-2,0 1 2,0 1 0,0 1 0,0-3 0,0 3 2,0-2-3,0 2 1,0-1-1,0-1 1,0 0 0,0 0-1,0 2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48:27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5843 7811 767,'7'0'0,"2"0"0,-3 0-6,0 0 4,0 0 2,1 0 0,4 1 0,-4 0 0,1 1-1,0 0-1,1 0 0,-1 0 1,1 0-1,-1-1 1,1 1 0,1 0 2,-1-1-1,0 1 0,-1-1-2,1 0 1,0 1 0,1-1 0,0 0 1,-3-1 3,1 0-1,-1 1 0,0-1-1,1 0 0,-1 0-1,-1 0-2,1 0 2,3 0 3,2 0-1,0 0-2,-2 0-1,2-1-1,-1 1 2,0 0 1,-2 0 0,-2-1 0,0-2 1,0 2 1,4-1-6,-5 1 2,1-1-1,2 1 1,0 0-1,1 0 1,1 0 2,1 0-4,-2 0 0,2 1 0,4-1 2,1 1 3,-4 0-6,-1 0 3,3 2 0,-2 0 0,-2 1 10,0 1-11,-2-1 5,0 1-1,0 0-2,-1 1 0,-2-1 1,0 0-1,1 2 1,0 1 0,0-3-1,-1 1 0,2 0-3,-1-1 2,1 1 0,-1-1 0,2 0 2,-2-1-1,0 0 1,2 0 2,-2-2-1,1-1 3,0-1-3,3 1-4,-5 0 1,1 0-2,2 0 1,0 0 1,1 0-1,1-1 0,1 0 1,-3 0 0,0 0 1,0 0 3,-1 1-2,1-2-2,-1 1 4,-2 0-5,2-1 4,-3-2 1,2 1 1,2 3-2,1-1-4,-3 1 0,0-2 1,-1 1 0,1 0 1,2-2-1,-1 1-1,1 0 1,-2 0 0,-1 1 2,3-1 0,-3 1 1,1 1 3,0-3 0,0 0-7,-1 1 0,0-2 2,-1 0 1,1 2-2,0 3 0,0-1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48:30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8373 7837 767,'7'0'0,"0"0"0,0 0-6,0 1 5,0-1 0,1 2-1,1 0 0,2 1 1,1 1-1,-1 0-1,2 0 1,0 0-1,0-1 1,1 1 1,1-1-1,-1 1 1,1-1 0,0 0 1,0 0-1,-1-2 0,-1 1 1,3-1 4,-1 0-2,-3 0 4,0-1-9,0 1 0,1 0 5,-2-1 4,0 1-8,1 1-1,-1-1 3,-1 1 0,-1-1 1,-1 1 0,1-1-1,1 0 1,-1 0 0,2 0-1,0 1 0,-1-1-1,1 0 1,2 1 1,0 0-2,4 2-4,-1-1 3,1 0 0,0 0 1,-1-1 3,1 0 4,1-1-9,-1 0-2,2 0 4,-1 0-1,-1-1 2,-1 0-1,3 0 1,-1-1-1,0 0 0,-1-1 3,-3 0-1,0 0-1,-2 1-1,0-1 3,1-1 3,0 1-1,-1 0-7,-1 0 2,4 0 1,-2 0 2,0 1 1,0 0-2,-2 1 0,2-1-1,0 1-2,2 0 1,6 2-2,1 2 0,-3 0 0,2 0 1,2 2-1,1 1 0,2 1 10,0 1-15,2 0-1,-1 2 6,0-1 0,0 0 10,0-1-15,-2 1 2,6 1 8,-1 0 1,-6-3-1,-1 1-1,-1-2 1,-1 0 2,-2-2 0,-2-1-1,1 0-1,0-1-1,-4-1 0,0-1 2,-1-1 0,-1-1-2,-1-1 0,0 0 2,-1-1 0,1 0-2,-1-1 1,1 1-2,-1 0 0,0-1-1,2 0-1,0 0 2,1-1 1,2 1-3,0 0 0,0 0 3,-1 1-2,1 0 0,0 0 0,0 1 0,1-1 1,4 1-1,0-1 4,2 0-6,1 0-4,-4 0 15,-1 1-13,3 0-1,1 1 3,-1-1 2,0 1 1,1 0 2,-1 1-3,2-1 0,1 1 3,-2 0-1,0 0-2,6 2 1,1 0 0,2 1 5,-1 1-14,-1 0 8,0 0 4,1 1-1,-1 0-10,0 0 17,0 0-17,-5-1 2,0 0 7,-4-1-1,-1 0 13,5 0-20,-2 0 7,-3 0 2,-1-1 2,-1 0 0,-1-1-4,1 1 1,-1-1 2,0 0 0,-2-1-1,-1 0-1,-1 0 0,-2-1 0,0 0 2,1 0-1,-1-1 0,-1 0-2,-1 0 0,0-1 0,-1 0 2,1-1-1,-1 0-1,-1 0 0,0-1 1,1-1 0,0 1 0,-2 0 0,1 0-2,2-2-2,-1 2 1,-1 0 3,1-2 2,-2 3-4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05:02"/>
    </inkml:context>
    <inkml:brush xml:id="br0">
      <inkml:brushProperty name="width" value="0.05292" units="cm"/>
      <inkml:brushProperty name="height" value="0.05292" units="cm"/>
      <inkml:brushProperty name="color" value="#2DAF49"/>
    </inkml:brush>
  </inkml:definitions>
  <inkml:trace contextRef="#ctx0" brushRef="#br0">8530 3798 767,'-6'0'0,"-3"0"-4,1 2 2,-4 5-1,5-4 1,2 1 2,-4 1-3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48:41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6323 8011 767,'0'7'0,"0"-1"0,0 1-6,0 3 5,0-2 0,0 1-1,0 1 0,1 1 0,0 0 0,0 1 0,0 0 3,0 2-4,0-1-1,0 1 2,1 4 0,0-1 1,0-3 1,1-1 0,0 0 0,-1-1 0,1-2 0,-1 0 7,1 1-10,0-1 1,0-1 7,-1-1-5,1 1 0,-1-1-1,1 1 5,-1-1-4,0-1 1,1 0 0,0 4 3,0 0-2,-1-1-2,0 1 0,1 1 1,-1 0-1,-1-5 1,-1 2-4,1 0 2,1 0 0,-1-2-1,0 0 2,0 1-1,0 0 1,0 1-1,1 1 1,-1 0 1,1-1 0,-1 1-2,1-1 0,-1-1 0,1-1 1,1 3 0,0 0 3,0 0-3,0 1-1,0 0 0,0 2 1,0-1 1,0-1-4,0 1 0,-1-1 1,1 1 1,0-2 0,0-1 2,0-1 0,-1 0 0,0 0-1,1 1 3,0 0-1,0 0-1,-1-1 1,2 2 0,-2 0 2,-1-3-2,3 0-2,0 1 0,0-2-1,-1-1 1,3 4-2,-3-3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48:42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6297 8692 767,'2'8'-3,"4"0"1,4 6-3,1-3 2,2 3 0,3 2-3,-2-3 1,2 1-1,-4-3 4,0 0 0,1 1 0,1-1 0,-1 0 2,0-1 0,-1 1 3,-3-2-1,-1-2 0,-3-2 6,0 0-4,3-10 2,-1-5-3,-3 4-2,1-1 0,1 0-3,1-2 0,1-1 1,1 0-1,2-4-1,-1 0 0,-1 2 0,0 0 2,0-1-1,0 1 1,0-2 0,0 0 0,-2 1 1,0-1 0,4-7 3,-2-1-5,-3 7-2,0 0 5,0 1-1,-1 1-1,1 1 1,-1 1 6,2-3-4,-1 3-1,-1 2 1,-1 2-1,0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7T11:04:06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13555 5648 767,'0'-7'0,"2"0"-4,7 3 2,0-1 1,-3 2-1,2 0 1,0 0-2,0 0 3,1 0-2,2-1-1,1-1 1,2 0-1,0-1 2,-2 2 0,0-1-1,2 1 0,-1-1 1,0 2 3,0 0 0,-1 1-1,-1-1-1,1 1 0,-2 0 1,0 1-1,-2 0 1,0 0 0,0 0 1,2 0 1,0 1-2,2 0-2,0-1-1,2 1 0,1 0 0,-1 0 1,1 0-1,0 0 0,-1 0 2,1 1 0,-1-1 3,2 0-8,-1 1 3,-3 0 4,-1 0 0,0-1 0,-1 1 0,2 0-1,-1 0 0,-2 0-1,1-1 1,0 0 0,0 1 0,0-1-1,1 0-1,1 0 1,0 0-1,4 1 0,0 0 0,0 1-1,0 0-1,3 0 0,2 0 2,-3 0-1,0-1 1,1 1-1,1-1 1,-2 0 0,0-1 2,1 1 2,0-1-1,-5 1-2,0-1 1,0 0 0,0 1 0,-4-1 0,0 1 0,-1 0 1,0 0-1,2 0 1,0-1-1,0 1 1,0 0-1,3 1-2,1-1-1,-2 0 0,0 0 1,0 0 0,0 0 0,3 0 0,0-1 1,-1 1 0,-2-1 2,-1 0-2,-1 0 0,-2 1 1,0-1 1,-2 0 0,0 0-1,0 0 0,0 0 2,1-1-2,1 1-2,-2 0 1,1 0 0,1 0 1,0 0 0,0 0-4,2 0 1,-2 0 2,0 0 1,2 0-1,0 0-1,2 0 0,1 0 0,2 0 0,2 0-2,-2 0 2,1 0 0,-4 0 0,0 0-1,3 0 0,-1 0 2,-2 0 0,0 0 0,4 0 0,-2 0 0,-1 0 2,0 0 3,-1 0-8,0 0 4,1 0 2,1 0-3,0 0-2,0 0 4,-2 0-4,0 0 1,3 0-1,0 0 5,2 0-4,1 0-1,-4 0 1,0 0 1,2 0-1,-1 0 0,-2 0 0,-1 1 3,2 0-1,0 0-1,-2 1-1,0-1 1,2 1-1,0 1 1,0-1 2,0 1-2,-2-1-1,0 1 2,-1-1 0,2 1 2,1 1-3,1-1 0,0-1-1,0 1 0,4-1-1,-2 0 1,-4-1 1,-1 0 1,0-1 0,0 1 0,-1-1-1,0 0 1,0 0-1,0 0 0,0 0 0,0 0 0,-1 0-1,-1 0 0,0 0 2,0 0 3,0 0 0,1 0-3,-2 0 0,1 0-1,2 0 0,0-1-1,0 1 0,0 0 0,3 0 0,0 0-1,-3 0 1,0 0 0,1 0 1,1 0 1,-2 0-1,-1 0-1,4 0 0,0 0 0,-4 0 1,0 0 0,-2 0 1,0 0 0,3 0-1,-1 0-1,-1 0 3,0 0 0,0 0 2,-1 0-1,0 0-1,-1 0-4,0 0 1,0 0 4,2 0-2,1 0-1,-3 0 0,1 0 0,-1 0 0,0 0-2,1-1-1,0 0 2,2 0 1,0-1 0,-1 0 0,-1 1 0,1-1-1,0 0 0,-2 1 1,1 0 1,-1-1 1,0 1-2,1 0 1,-1 0-1,0-1 0,0 0 0,0 1 0,1-1 0,-1 0 0,-1 0 1,0 1 0,0-1-2,-1 0 1,0 0 2,0 0-1,0-2-2,0 0 1,0 0 0,-1 0 1,0 1-2,-1-1 1,6-4 1,-5 4 0,2-2-1,1-1 0,-3 2 2,1-1 1,1-4-4,-1-1-1,-1 0 0,0 0 1,-3 4 0,1-1 0,0 2 1,-1-2 1,0 2-1,0 0-1,1-5 2,-1 2-1,0 1-2,-1 1 2,1-3-1,-2 4 2,0 0 4,-6-1 1,0 5-6,-1-1-2,-2 0 0,0 0-1,-3-1 0,0 0 0,0 0 0,0 0 0,-2 1 0,-2-1 1,4 1 3,-1 0 1,-2-1-3,-1 1-1,-6 0-1,0 0 2,4 1 1,0 0-2,-7-1 0,0 0 1,4 1-1,-1-1 1,0 0 0,-1 0 0,-1-1 0,1 0-1,-1 0 0,0-1 1,4 1 0,-1 0 1,-7-1 0,1 0 1,21 4-1,-17-4 0,-1 0 0,-3-1-1,0 0 1,-1 0 11,1-2-18,2 2 2,0-1 6,0 0 11,1 0-20,-7-2 7,1 1 0,9 3-5,-1-1 8,-3 0 0,0-1-2,3 2 6,0-1-3,-7 0-11,1 0 4,-1 0 3,1 0 3,3 2-1,0 0-3,-4-1 2,0 1 1,3 1 12,-1 0-20,0 1 0,0 0 7,-1 1 5,1 0-4,-2 0-9,1 1 7,-1 0 1,0 0-1,0 0 0,1 0 0,-4 0 0,0 1 2,8 0 0,-1 0-1,-6 1 1,-1 1-1,0 1 8,0 0-9,0 0-5,-1 1 4,0-1 1,0 1 0,-5 0 1,0 0 0,8-2 10,0 1-18,4-1 2,-2-1 6,-3 2-1,-1-1 3,-1 0 1,1 0 5,5-1-16,0 1 2,-3 1 5,0-1 1,-3 1 2,2 0 1,0 0 1,2-1-4,4 0 7,1-1-6,-1 0-6,1-1 8,-3 1 0,3-2 0,5 1 1,2-1-1,3 0-1,0 0 0,0 0 1,1 0 0,2 0-1,1 0-2,-3 0 0,1 0 1,0-1 1,-1 0-2,2 0 0,0-1 0,-2 0-1,0 0 1,-1 1-1,-1-1 1,-1 0-1,0 0 0,0 0-1,1 1 2,-3-1 0,0 0-1,0 1 7,0 0-11,3 0 2,1 1 2,2-1 0,1 1 0,-3 0 5,1 0 0,3-1-1,0 1-3,2 0 0,0 1 1,0-1 3,1 0 0,-2 1 0,-1 3-2,2 0-2,-3 2 1,5-3-2,-1 0 0,-3 2 0,-1 1 0,5-3 1,0 1-1,0 0 1,-1 0-1,0 1 1,0 0 0,1 0 0,0 1-1,0 0 0,0 0 1,0 2 0,0-1 1,1 3-1,0-1 0,2-3 2,-1 4 2,2 2-3,1-5-2,1 2-1,-1-3 1,1 0 0,0 6 0,0-6 2,0 0 1,1 2-2,-1 4 1,0-2-1,1 0-1,1-1 1,2 1 3,2-1-4,-1-2 0,1 1 0,0-1 0,1-1 0,-1-1 0,-1-1 1,3 2 3,-2-1-2,-2 0 4,2 0-4,2 1-3,-3-2 1,2-1-1,-2 0 1,1 0 1,0 1 0,-1-1-1,1 0-1,0 0 1,3 1 3,-3-2-1,1-1 0,-1-2 3,0 4-1,-1 0-3,5 0-4,-4-1 2,0-1 1,1 1 0,0-1-1,1 1 1,2 0-1,-1-1 1,2 1 1,-1 0-1,0 0-1,-2 0 1,-1-1 2,0 1 0,-1-1 0,4 1 4,0 0-2,1 0-3,1 0-2,-3 1 2,2 1 1,-5-2-1,2 1 0,-1-1-1,2 1-1,0-1 1,-1 1 1,-1-2 0,1 1-1,-1-1 0,1 1 2,-2-1 1,4-1 0,-3 1 0,-1-2 1,0 1 1,1 0-5,0 0 0,1 0 1,-2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4-07-30T18:35:13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6715 5909,'-13'0,"6"0,-7 0,14 7,-13-7,0 0,6 0,-7 0,1 0,6 0,-6 0,-14 0,20 0,-6 0,-7 0,-7 0,20 0,-6 0,13-13,-14 13,1-14,6 14,-6 0,13-7,0-6,-14 13,14-13,-6-1,6 8,0-8,-14 1,14 6,-13 7,13-13,0-1,-13 14,13-13,0 6,-7 7,7-13,0-1,0 7,0-6,-14 13,14-20,-13 7,13-1,0 1,0 6,0-6,0-1,0 7,7 7,-7-13,13 13,-6-13,6-1,1 14,-1-7,-6 7,6-13,1 13,-8 0,-6-13,14 13,-1-7,1 7,-8 0,-6-13,14 13,-1 0,-6 0,6 0,1-14,-8 14,8 0,-1 0,1 0,-8 0,8 0,-1 0,-6 0,6 0,1 0,-14 7,13-7,-13 13,7-13,6 0,-13 7,14-7,-14 13,6-13,-6 14,14-8,-14 8,13-14,-13 13,0 1,0-8,7 8,-7-1,0-6,0 6,13-13,-13 14,0-1,0-6,0 6,0 1,-6-14,6 6,0 8,-7-1,-7-6,14 6,0 1,-13-14,13 13,0-6,-7 6,7 1,-13-14,13 7,-13 6,13 0,-7-13,7 14,-14-14,14 6,-13-6,13 14,-13-14,6 0,7 13,-14-13,14 7,-13-7,6 13,-6-13,-1 14,14-1,-13-13,13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4-07-30T18:35:13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6648 4870,'-14'0,"1"0,0 6,6-6,-7 0,1 0,13 14,-7-14,-6 0,0 0,13 6,-7-6,-7 0,-12 0,19 0,-7 0,1 0,-7 0,6 0,1 0,13 14,0-1,-7-13,7 7,0 6,0 1,-13-14,13 13,0-6,0 6,0 1,0 6,0-7,0 1,0-8,7 8,-7-1,0-6,6 6,8 7,-14-6,13-14,-13 13,14 1,-14-8,6 8,-6-1,14-13,-14 7,0 6,13-13,-6 14,-7-1,13-13,-13 7,0 6,14-13,-1 0,-13 14,7-14,6 6,1-6,-8 14,8-14,-1 13,21-6,-14-7,-7 13,1-13,-8 0,8 14,-1-14,1 0,-8 0,8 0,-1 0,-6 0,6 0,1 0,-8 0,8 13,-1-13,1 0,-8 0,8 0,-1 0,-6 0,6 0,88-40,-88 27,1-1,-14 7,13-6,-13-7,7 7,-7-1,0 1,0 6,0-20,0 20,0-6,0 0,0-1,0-6,0 0,0 7,0-1,-13 7,13-19,-14 5,1-5,6 5,-27-5,8 19,5-6,8-1,0 14,13-7,-7 7,-20-13,20 13,-6 0,-14-13,20 13,-19-14,26 7,-7 7,-7-13,1 13,6 0,-6 0,-14 0,20 0,-6 0,0 0,6 0,-20 0,14 0,6 0,-7 0,1 0,6 0,-19 0,19 0,-7 0,1 0,0 0,6 0,-7 0,1 0,13 7,-7-7,-6 0,13 6,-27-6,27 14,-7-14,7 13,-13-13,20 0,-7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7T11:53:01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13084 5909 767,'-6'0'0,"-2"0"-4,0 0 3,-2 0-2,1 0 1,1 0 1,1 0 1,-1 0 1,1 1 1,-2 2-1,3-1-1,-1 1-2,-3-1 0,0 2 0,2-1 2,-1 1 3,2-1-2,1 2 0,2 1-1,-1 0 0,1-1 1,0-1 2,-1 1-4,1-1 0,-1 2-1,-2 1 0,2 0 2,1 0 0,2 0 0,1 1 0,1-1 2,0 1-2,0 1-1,1-1 1,-1-2 0,0 1 0,0 0 0,0 0-1,0 0-1,2 0 1,0 2 0,0 0 2,0-2-3,1 0 2,-1 0 0,1 1-1,1-1 2,-1 0 0,1 0-3,-1 1 1,1-1 1,0-1 0,1 1 1,0-1-2,-1-2 1,1 1 1,1 0 1,0 1-1,3 1-3,-1 1 1,2 0-1,1 0 0,0 0 3,2 1-5,-2-1 2,2 0 1,2 2-1,1-1 1,1 0-1,1 0 0,-1-1 0,1-1 2,5 2 6,2-1-14,-5-2 5,1 0 2,-2-1 0,1 0-1,3-1 1,0 1 0,-3-1 1,0-1-1,3 1 0,-1-1 0,3 0 2,-1 0-1,-4 0 1,0-1 1,2 0 0,0 1-2,-4-1 1,1 0 1,6 0 0,2 1 3,-5-1-4,0-1-7,1 0 5,1 0-1,-6 0 1,0-1 0,3 1 0,1-1 1,-3 0 0,0 0 1,2 0-1,0 0 0,0 0-1,-1-1 1,1 1 1,-1-1 0,2-1 0,0 0 4,-2 1-1,-1-1-8,6 0 0,-1 0 5,-4 1-2,0-1 1,0 1-1,0 0 2,0 0 4,-1 0-4,-2-1-6,-1 2 3,1-1 1,0 0 1,-1 0 2,-1 1 2,0-1 0,-1 1-4,1 0 0,1-1 3,-3 1-1,1 0-1,0 0-2,1 0 1,4 0-1,0 0 0,-1 0 0,1-2 0,-2 1 0,1-1 0,3 0 7,0 0-12,-2 0 1,0 0 5,0 0-1,0 0 1,0 0 1,-1 1 4,0-1-10,0 1 4,-1 0 1,-1 1 2,-1-1 0,0 1 5,-1-1-11,0 1 3,1 0 5,0 0-3,0 0 0,1 0 0,-2 0-1,-1 0 0,1 0 1,0 0 0,-3 0 4,-1 0-8,2 1 0,0-1 2,1-1 2,1 1 0,-1-1 0,0 0-2,0 0 0,0 0 0,0 0 0,2 0 1,-1 1 0,1-1 0,5 1-1,-4-1-1,-2 1 0,0 0 2,7-1 1,-1 1 0,-5 0-5,-1 0 4,2 0 1,-2 0-1,-2 0 1,-3 0 2,-2 0 0,2 1 2,0-1 7,0-1-10,-1 0-4,0 0 1,-1 0-1,0 0 2,0 0-1,0 0 0,0 1 0,1-1 0,0 1 0,3-1 1,-2 1 0,-2 0 0,-1-1 0,3 1 2,-2-2 2,-1-3 2,1 1-7,0 2 0,-1-1 0,1 0 0,-1 0 0,0-1 0,1 1-1,-1-1 0,0 2 1,4-4 2,-1 1 0,-2 2 3,3-1-4,-3 2 1,1-1-1,1-1 0,0 1 1,-1 1-2,-1 0 0,0-2 3,0 1 0,0 1-2,3-1-2,1-1-1,-5 3 2,1-1 0,-1-1 0,-1 1 1,4-3-1,0-1 1,-1 2 4,-3 1-3,2 1-1,2 2 2,-1 0-1,-1-1-1,-1 0-1,4-2 1,-2 1 0,1-2-1,-2 1 2,0 1 0,-1 1-2,1 0 0,-1 1 1,1 0 2,0-1-3,0-2 1,1 1 2,-1-1-2,-1 1 0,2 0-1,2 0 0,-1 1 0,2 0 0,-4 1 1,0-2 1,-7-5 1,5 1-1,-3-2-1,1 1-1,-1-1 0,0 0 0,0 2 1,2-1 1,-1-2 1,-1 1-2,-2 0-1,1-1 0,-1 0 0,0 0-1,-1 2 2,2 1 1,5 0 1,-2 1-1,0-3-1,-2 0 0,-1-2-1,0 0-1,-1 3 1,0-1 1,-1 1 3,1-1 1,0 1-5,0 1 0,-5 2 1,2-3 3,1-2-5,-2-1-1,0-2-1,1 6 3,1 0 0,-1-1 1,-2-2 0,-1 1 1,1 1 3,1 1-4,0 0 0,-2 0-1,-1-1 2,0 1-3,1 1 1,1 1 2,0 0 2,-2 0-2,1 0-1,-3 0-1,0-1 0,3 1 0,-1 1 1,-3-2-2,4 2 1,0 1 1,-4-2 0,2-1-1,-2-1 2,0 2 1,0 1-1,3 2-2,0 0 0,-4 0-1,-1 0 3,3 1-1,1 0 1,-1 0-3,0 0 1,-2 0 0,3 0 0,-2 0 1,1 1 0,-3-1 2,1 1-5,1 0 2,0 0 2,2 0-3,-1 0 1,-1 1 1,0-1 0,-1 1 1,0 0-1,1-1 0,1 0-1,-1 0-1,-1 1 1,2-1 1,1 0 1,-3 1 2,1 0-3,-3-1-1,2 1 4,3 0-3,0-1 0,1 1 0,0-1 0,-2 1 1,-1 0 0,2-1-1,0 1-1,1-1 0,1 0 0,-2 0 3,0 0-2,0-1 0,1 1 2,-3 0-2,0 1-1,0-1-1,0 0 1,-3 0 0,1 0 0,0 0 0,1 0 1,0 0-1,1 1 1,0-1 1,1 0 0,1 0-1,1 0 4,0 1-4,1-1 0,-3 0 0,0 1 0,1-1 2,0-1-3,-1 1 1,-1 0-1,1-1 1,-1 1 0,-1-1 0,-2 0-2,1 0 1,0 0 0,-1 0 0,0 0-1,-6 0 0,-1 0 1,1 0 4,2 0-5,3 0 2,0 0-4,3 0 2,0 0 3,-1 0 1,1 0 1,2 0-1,1 0-4,0 0 3,1 0 1,-2 0 1,1 0 1,-2 0-1,-1 0-1,-1 0-2,5 0 0,0 0 0,-2 0-1,-1 0-1,-1 0 1,-2 0-1,0 0 0,-1 0 0,4 0 0,-1 0 1,-1 0-1,-2 0 1,0 0 3,-1 0-2,0 0 0,0 0-3,-3 0 1,1 0 1,2 0 1,0 0-1,-3 0 0,1-1 2,1 0 0,1 0 0,0 1 6,1-1-11,-2 0-1,-1 0 5,-3 0 2,0 1 0,7-1-3,-1 1 0,-4 0 0,-2 0 0,2 0 1,-1 0 0,2-1-1,-1 1-2,-2 0 0,-2 0 2,0 0 0,0 1 0,1-1 0,-1 0 0,1 0 0,0 0 9,-1 0-14,0 0 12,5 0-11,1 0 5,-8 0 3,1 0-3,8 0 0,0 0 3,1 0-1,-2 0-1,-1 0 0,1 0-1,0 0 1,-2 0-2,-2 0 0,5 0 1,0 0-1,-2 0 1,-1 0-1,2 0-1,0 0 2,-2 0 2,0 0 3,3 0-9,0 0 0,0 0 6,0 0-1,-2 0-2,1 0 1,-5 0 2,2 0-1,1 0-1,0 0 0,4 0 1,0 0 2,1 0-4,0 0 1,2 0 0,1 0 1,-3 0 3,0 0-4,3 0 0,-1 0 0,-1 0 0,1 0 0,1 0 0,1 0-1,0 0 5,0 0-1,2 0-2,-1 0-1,1 0 0,-4 0 1,5 0 2,-4 0 2,1 0-3,3 0-3,-1 0 0,-1 0-1,0 0 1,0 0-1,-1 0 2,1 0-2,-1 0 0,-1 0 2,2 0 2,0 0-3,-2 0 2,4 0-1,0 0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7T16:04:27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10205 7296 767,'6'0'0,"3"0"0,-2 0 0,1-1-9,-1 0 7,1 0 0,-1 1 0,1-1 1,0 0 1,1-1-1,-1 1 0,0-1 0,-1 1 2,1 0-1,2 0 0,0-1 1,0 2-1,0-1-1,2 0 0,-1 1 1,1-1 3,1 1-6,3 0 0,3 0 3,-1 0-2,1 1-1,-2-1 0,2 1-1,3 0 0,0 0 1,-2 0 1,-1 0 0,3 0 1,-1-1 1,-1 1-1,0-1 0,0 1 5,-2-1-2,-2 0-2,-2 1 3,-3-1 1,0 0 0,0 0 2,-1 1-1,-1 0-4,1 0-1,1 1 1,1 0-1,3 0-2,1 1-1,0 1 1,0-1 0,2 1 0,1 0-1,3-1 0,2 1 1,-3-2 0,0 0 0,1 0 0,-1 0 0,2-1 2,-1 0 0,-3-1 0,-2-1 1,-3 0 0,0-1 0,2-1 2,-2-1 2,1-1-1,-2 0-3,-3 0 0,1 0 6,-2 1-4,0 0-5,2 0 2,-1 1 0,2-1-1,0 1 0,2 0 0,1 0 0,0 0 0,2 1-2,0 0 1,2 0 0,-2 1 1,1 0-1,5 0 0,0 1-1,-2-1 1,0 1 1,2 0 1,0 0 0,-4 0 0,1 0 0,3 1 1,-1-1 0,-4 0 0,-1 0 1,0 0-1,0 0 0,-3 0 2,0 0 2,3 0-10,1 0 5,2 0 0,1 0 0,-1 1-1,0-1-1,4 1 0,2 0 0,-1 0 0,0 0 0,4 0-1,1 0 0,-4 0 6,-1-1-2,3 1-9,0-1 7,-4 1 0,0-1 5,4 1 10,-1 1-21,0 0 3,-1 0 5,-1 0 9,1 0-17,0 0 3,0 1 4,1-1 12,0-1-20,0 1 1,-1-1 4,0 1 4,0-1 8,1 1-17,0-1 7,-6 1 4,-1-1-3,-2 0 0,-1 0 1,0-1 4,-2 1 2,-3-1-1,0 1-4,0-1 2,1 0 6,-1 0-12,1 0 0,1 0 0,1 0 0,1 0 0,2 0 1,4 0-2,0 0 0,-2 0 0,-1 0 0,1 0 1,-1 0 0,-1 0 2,0 1 1,0 1 0,-1 0 1,1 1 1,0 0-3,-2 0 0,0-1 2,0 0-1,0 0 1,4 0 3,0 0-9,-4-1 1,-1-1 3,0 1 0,0-1-1,-1 0 1,0-1 2,-3 0-1,-1-1 0,5-1 0,-3 0 1,-3 0-1,-1 0 3,2 0-1,-1 0 3,1 0-7,2 1-3,2-1 2,2 1 1,1 0-2,3-1-1,1 0 1,2 0-1,9-1-1,0 0 0,-3-1 1,-2 1 1,-4-1 0,-2 0 2,-1 0 0,-2 1 3,-3 0 2,-2 0 0,0-1 6,-2 1-10,-4 1 12,-1 0-1,1 0-5,2 0-4,0 0-4,-1 2 1,2 0 0,2 1-2,3-1 0,-1 1 0,3 0 0,1 0 3,1-1-5,3 2-1,0-1 7,-1 1-7,-1 1 3,0 0 3,0 1-1,-4 0 0,0 0 1,2 1 1,-2 0 0,-1-1-1,-2 1 1,0-1 2,-2 0 1,-1 0-2,-2-1 3,0-1-1,1 1-2,-3-1 0,4 0 3,-3-1-1,-1 0-3,2 0 0,2 0-2,4-1-2,-6 1 1,0 0 1,2 0-1,1 0 0,0 0 1,-1 0 0,-1 0 0,0 0 0,0 0 1,-1 0 0,0 0 0,0 0 4,-1 0-1,0 0-1,0 0-1,-1 0 1,1 0-3,-1-1 0,1 0 0,0-1 1,1 0-1,-1 1 2,1-1-1,-1 1-3,2 0 2,0-1 1,1 1-1,1 0 0,-1 0 0,2 0 0,-1 0 1,-1 0 0,0 0-1,0-1 0,0 1 3,-2-1 0,1 0-2,-1 0 1,0-1-1,0 1 0,0 0-1,1 0 1,-2 0-1,1 0 5,-1 1-3,2-1-1,1-1-1,0 1 0,0 0 0,0 1-1,1-1 0,0 0 1,1 1 0,0 0 1,-1 0 1,-1 0-2,0 1 1,0 0-1,2-1 2,-1 1 3,-2 0-3,-1 0 0,0 0 1,-1 1 0,4-1-1,0 0-4,-5 0 5,5 0 0,-2 0-1,-1-2 0,0 0-1,-1-1 1,1 1-2,-1-1 2,-2-2 2,1 0-4,1-1-1,-2 2 2,3-5-1,-2 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7T16:12:00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10763 3633 767,'6'0'0,"5"-2"-5,2-1 2,-2 2 1,3-1-2,3-1 0,2 1-1,2-1 0,6 1-1,0 0 1,2 0 0,1 0 0,-5 1 2,-1 0 0,0 0 3,-2 1 11,0 0-17,-6 0 1,-3 0 13,-4 0 1,0 1-1,-9 7 5,5 1-11,-1-2 0,1 3 1,0-1-5,0 0-1,0 1 0,0 1 0,2 2 1,0 1 1,1 1 1,1 2-3,-1-3 1,0 1 0,0-1 0,1 0 0,0 0 1,-1-2 0,1 0 3,-1-2-1,1 0 1,-1-2-1,-1-3 0,-1 0-1,1-2 7,1-2-1,0-4-2,1-1-4,0-3-1,2-2-1,-1 0-1,0-2 0,7-5-2,2-3 0,0-1-1,-1 0 3,-2 3 2,0-1-1,0-1-4,0-1-2,2-1 19,0-2-12,10-10-3,-1-2-1,-3 6 1,-1-2 1,8-7-2,-1 0 2,-6 7 1,0 2 1,-2 0 1,-1 2 0,-4 4 17,-1 3-17,1-3 1,-2 3 5,-4 5-11,-1 3 10,-2 0 2,-2 4 3,-2 2 1,1 0-1,1 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7T16:12:02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14349 5098 767,'7'0'0,"7"3"-6,-4 2 3,1 2-1,2 0-1,0 1 2,1 2-1,2 2-1,0 1-1,5 4 7,1 3-5,2 2-1,0 1 0,-2-1 1,1-1-1,2 2 0,0-1 3,-3-3 0,-2-2 3,-3-4 1,-2-1 13,1-1-18,-2-2-2,-1-2 7,-2-1 9,0-3 2,1-2-8,0-4-1,2-5-3,-1-1-2,2-4-1,8-8-3,1-4 0,1 1 0,1-2-5,3-2 1,1 0 2,-2 1 17,4-2-22,1-1 16,-3 4-12,-1 0 12,-4 4 6,-2 1-19,-1 1 1,-2 1 24,-5 5-21,-1 1 0,1-2 21,-3 4-21,-1 0 12,-3 4 4,-2 2 8,1 0-13,1 5 1,-2 5-4,1 2-5,-3-2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4-04-27T11:48:59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4454 3991,'14'0,"-1"0,1 0,6 0,13 0,-19 0,6 0,40 0,-40 0,-6 0,-14-14,13 14,-6 0,6 0,7 0,-6 0,-1 0,7-13,-6 13,-1 0,-6 0,6 0,1 0,-8 0,-6 7,14-7,-1 0,1 13,-8-13,8 0,-1 14,-6-14,20 6,-7-6,7 0,-21 0,8 0,-1 0,-6 0,6 0,1 0,-1-13,-6 13,6-14,1 14,-14-13,6 13,8 0,-1 0,-13-7,14 7,-8 0,8 0,-1 0,-6 0,6 0,1 0,-8 0,21 0,-13 0,-8 0,8-13,-14 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05:04"/>
    </inkml:context>
    <inkml:brush xml:id="br0">
      <inkml:brushProperty name="width" value="0.05292" units="cm"/>
      <inkml:brushProperty name="height" value="0.05292" units="cm"/>
      <inkml:brushProperty name="color" value="#2DAF49"/>
    </inkml:brush>
  </inkml:definitions>
  <inkml:trace contextRef="#ctx0" brushRef="#br0">8382 3868 767,'7'0'0,"0"-2"-4,-1 1 2,2 0 0,2 0 0,2 0-1,2 0-1,2 1 4,1-1-5,5 1-1,1-1 1,-3 1 2,0 0 0,-1 0 1,0 0 0,1 0 0,-1 0 0,1 0 21,1 0-25,1 0 2,0 0 2,-1 0 0,-2 0 2,0 0-1,-2 0 1,7 1-1,2 0 14,2 2-20,1 0 14,-6-1-13,0 1-1,9 2-2,0 0 14,-4-1-10,-1 0 11,-1 0-14,1 1 4,-21-4 4,20 3-2,-1 0 6,3 0 0,1 0-3,3 0 9,1 0-18,-27-3 7,24 3 0,-1-1 0,4 1-1,-1-1 1,-1 1 11,4 0-19,0 2 7,-1 0 0,2 0 21,0 0-30,-1 0 21,-28-5-12,25 4-7,0 0 0,-3-1 7,1 0 5,0-1 13,0 0-25,4 1 18,-2-2-18,-4 1 1,-2-1 6,3 1 3,-1-1 2,1 1 16,-2-2-27,1 1 7,-2-1 3,-1-1 3,-1 1-4,-3-1 0,1 0 9,3 0-13,1 0-5,-2 0 15,1 0-14,1 0 0,0 0 6,4-1-1,1 0 0,-2 0 0,0-1 2,-4 0 1,-1 0-2,0-1 0,-2 0 3,8-2 3,-3 0-5,-4 1 3,0-1 1,3-1-4,1 1 0,-2 0-2,1 1 1,7-1 0,0 0 8,-4 1-10,0 0-6,-3 1 17,0-1-16,2 1 19,0-2-19,-8 2 2,0 1 4,2-2 6,-2 1-2,-5 1-2,-1 0 1,0-1 7,-2-1 2,-3 0 1,1 0-10,-3 0 0,0 0-1,1-1 0,-1 0 0,2-1 0,0 1-1,1-2 1,0 0-1,1-2 0,1-1-2,0 2 1,-1-1 1,0 0 0,0 0 0,-1-1 0,-1 0 1,0-1-1,-1 1 3,0-3-1,-1-1-1,-2 1-1,-1-2 3,0 1-2,-2 0-1,-1 3 1,0 0 0,0-3 1,-1 0-1,0 2 1,-1 1-1,-2 0 0,0 1 1,-3-2 0,-1 1 0,0 1 0,-1 0-2,-2-1 0,-2 1 0,-2 1-1,-1 0 2,-1 0-2,-1-1 1,-1 1 4,-2 1-8,2 0 1,0 1 3,-1 0 9,0 0-14,1 2 1,-1-1 11,-5-1-8,-2 0 1,-5-2-2,-2 1 4,-6-1-7,-1 0-5,6 3 8,-2 0 5,5 1 3,0 1-14,-4-1 19,2 0-17,3 1-2,0-1 11,-1 0 1,1 1-2,-4-2-1,1 1-1,2-1 10,2 1-10,23 4-1,-19-4-5,-2 1 5,-11-2 0,-1 0 30,8 1-35,0 0-2,-10-1-3,1 0 15,0-1-14,0 1 22,2 0-22,2 1 12,1 0-1,2 1 2,4 1 0,1 0 2,4 1 0,1 0-1,-1 0-1,1 1-1,-3 0 0,0 0 0,2 0 0,-1 1-1,0 0 1,-1 0-1,0 0-1,-4 0 16,1 0-23,-3 0 13,0 1-14,26-1 7,-19 0 0,1 0 3,1 0-1,-4 0 0,-1 1 15,0 0-22,7 0 2,-1 2 16,-8 0-17,1 2-2,2 0 23,0 0-22,21-4 5,-28 5-8,1 1 12,4 0 8,-1 0-19,5 0 17,-1 0-14,1 1 18,0 0-19,-2 0-1,0 0 9,4-1-1,2-1 1,2-1 0,2-1 0,-4 1 0,2-1 3,-3 1 2,1 0-6,3-1 0,0 1 0,2-1 1,1 0-1,-3 1 1,1 0 1,4-1 1,1 0 0,1-1-1,1 0-1,-3 1 0,0-2 2,3 0-1,-1 0-1,1-1-2,1 0 0,0-1 0,1 1 2,-2 0 0,0 1 0,0 0 0,1 0-1,-1 0 0,0 1-1,1 1 0,1 0 1,0 1 2,0 1-2,2-1 0,-1 0 0,0 1 1,1-1-1,-1 0 1,0 0-1,1 0 1,1 0 1,-1 1-1,0 1 2,0 2-2,2 0-1,0 1-2,1 0 2,0-2 0,0 2 0,1 2 1,0-4-2,0 0 0,1-2 0,0 6 1,0-1-1,1-2 3,0-1-2,0-1 2,0 2 1,0-1-3,0 3-2,0-1 1,0-2 0,0 0 1,1-1 2,1-1 1,1 0-3,2 2-1,-2-3-1,0 1 1,1 0 0,0 1 0,0 0-1,-1-2 1,6 7 1,-4-7-1,-1 1 3,3 1-2,-2-3 1,0-1 3,1-4-1,1 5-1,2 2-4,-2-3 0,1 2 0,3 0-1,1 0 0,2 1 0,0-1 0,2 1-1,0-1 1,2 1 0,-1 0 0,-5-1 3,0-1-1,3 1 1,-2-1-1,-4-1 4,-2-1 3,1 1-1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4-04-27T11:48:59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3730 4427,'0'-14,"7"14,6 0,0 0,-6 0,7 0,6 0,-7 0,14 0,-20 0,19 0,-19 0,20 0,-20 0,6 0,1 0,-1 0,-6-13,6 13,0-13,-6 13,7 0,-1 0,0 0,-6 0,7 0,-1 0,-13 6,7-6,-7 14,13-14,0 13,-6-13,7 7,12 6,-5 1,-21-8,13 8,-6-14,6 13,1-13,-1 0,-13-7,20-6,-20 6,13 7,-13-13,7 13,-7-13,14 6,-1 7,0 0,-13-14,7 14,7 0,-1 0,-6 0,-7-13,13 13,1 0,-8 0,21 0,-14 0,-6 0,7 7,-1-7,-6 0,-7 13,13-13,1 0,-1 0,-6 0,6 0,1 0,-8 0,8 0,-1 0,-6 0,6 0,1-7,-1-6,-6 0,6 13,1-21,-8 21,8-13,-1 6,-13-6,14-1,-14 1,6 13,-6-7,14 7,-14-13,13 13,-13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4-04-27T11:48:59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2086 4776,'0'-7,"7"7,0 0,-7-13,13 13,1 0,-8 0,-6-14,14 14,-1 0,-13-13,14 13,-8 0,8 0,-1 0,-13 6,7-6,6 0,1 14,-1-14,-13 13,7-13,6 0,-13 7,14-7,-8 0,8 0,-14 13,13 1,-6-14,-7 6,13-6,1 0,-1 0,-6 0,-7-13,13 13,-13-13,14 13,-14-7,6 7,-6-13,14 13,-14-14,13 14,-13-13,14 13,-14-7,0-6,6 13,8 0,-14 6,13-6,7 7,-20 6,14-13,-8 0,8 14,13-1,-21-13,8 7,-1-7,-13 13,7-13,-7 14,13-14,1 0,-1 0,-6 0,-7-7,13 7,-13-13,14 13,-14-7,6-6,8 13,-14-14,13 14,1-13,-8 13,8-7,-1 7,-13-13,7 13,6 0,1 0,-14 6,6-6,8 7,-1 6,1-13,-14 14,6-1,8-13,-14 7,13-7,-13 13,7-13,-7 14,13-14,1 0,-1 0,-6 0,6 0,1 0,-8-7,8 7,-1-13,-6 6,-7-6,13 13,-13 6,14-6,-1 0,-13 7,7-7,20 0,-21 0,8 0,-1 0,1 13,6-13,0 0,-7 0,1 0,-8 0,8 0,-14-6,13 6,1 0,-8 0,8 0,-1 0,-6 0,-7 6,13-6,1 14,-1-14,-13 6,7-6,6 0,1 0,-8 0,8 0,-1 0,1 0,-8 0,21 0,-27 14,7-14,20 13,-20-13,-7 7,13-7,0 13,7-13,-6 14,-1-14,-6 0,6 0,1 0,-1 0,-6 0,6 0,1 0,-7 0,6-7,0 7,-6 0,-7-13,13 13,1 0,-1 0,-6 0,6 0,1 0,-7 0,6 0,-13 6,13-6,8 0,5 0,8 0,-27 0,6 0,0 0,8 0,5 0,-26-6,21 6,-8-7,0 7,-6 0,-7-13,13 13,1 0,-7 0,19-14,-19 14,7 0,-1 0,0 0,-6 7,6 6,1-13,-7 7,6-7,0 0,8 13,5-13,-19 0,7 0,-1 0,0 0,-6 0,6 0,1 0,-7-6,19-1,-19 7,7 0,12 0,-19 0,27 0,-8 0,-12 0,6 0,-7 0,-6 13,7-13,-1 0,-6 0,6 0,1 0,-1 0,-6 0,6 0,0-6,-6 6,7-7,-1 7,0 0,-6 0,7-13,-1 13,-6 0,6 0,1 0,-8 0,8 0,-1 0,7 0,14 6,-21-6,1 0,-1 0,-6 0,6 0,1 0,-8 0,8 0,-1 0,-6-6,20 6,-7-14,7 14,-7 0,-20-7,27 7,-7-13,0 13,-7-13,1 13,-14-7,13 7,-6 0,-7-13,13 13,-13-14,0 14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4-04-27T11:48:59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14033 9411,'0'0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7T16:16:44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5119 4757 767,'6'0'0,"2"-4"-4,1-3 2,-2 3 0,2-1-2,1 0 3,0 0 0,-1 1 0,0 0-2,2-1 0,-1 0 5,-2 1 2,1 0-6,0 0 0,0 0 3,1 0 0,-1 0-1,2 0-3,1 0 1,1-1 4,0 1-1,5 0-4,1 0 1,3-3 0,-1 1 4,3-3-9,-1 0 10,-1 0-9,0-1-1,-1 0 7,0-1 1,-2 0-2,0-2 0,1-2 9,0-1-15,1-2 0,-1 0 8,-4 1-1,0 0 0,0-3 1,0 0 7,-1-1-5,0-1-10,0 0 6,-1-1 0,1-4 1,1-1-1,-5 9 0,-1 0 0,-1 0 0,0-1 0,0-1 0,-1-3 4,-1 4-1,-3 6 0,0 0 0,-1-2 0,0 0 6,0-3-13,-2 0 9,0 1-2,0 0-2,-1-5-2,0-1 1,0 0 0,0-1 0,-1 2-2,0-1 10,0-1-10,-2 1-4,-1 1 2,-1-1 5,-1 2 0,0 2 2,-1-1-2,0 1-1,0 0 0,-1 1 10,-1-1-15,-1 0 5,-1 2 1,0 0 5,-2 0-5,2 3 0,2 3-1,0 1 3,0 0-1,0 1 8,-1 1-9,0 0 0,-1 0-1,0 0 2,0 1 0,0 0 0,1 3 4,0-1-6,0 2-1,0-2 2,-4 0 0,0 0 2,-2 0-4,-2 1 0,1-1-1,-1 1 1,-2 0-1,-8-3 0,-3 1 6,1 0-12,-2-1 12,2 1-7,-2 0-6,0 0 13,-1 1-8,-5-1-5,0 0 7,0 1 1,0 1 2,4 1 0,1-1 0,-4 0 0,0 1 1,1 0 18,0-1-29,-3-1 4,1 0 7,5 2-1,0-1 1,3 1 0,0 0 0,-5 0 1,0 1-1,8 0 14,-1 1-23,-10-1 4,-2 2 3,-1-1-7,0 0 7,32 2 0,-42-3-3,0 1-1,-2-2 5,1-2 15,11 1-25,2 1 20,1-1-12,1 0-9,-3 1 22,-1-1-15,0 2-3,-7-1 22,0 1-28,6 0 1,1 2 9,-1-1 2,1 1 2,30 1-1,-30-1 1,-1 1 2,1-1-2,-1 1-2,-11 1 20,1 0-32,6 0 7,-1 1 5,37-2 1,-30 3-1,-1 0 1,-3 1 0,1 0 1,34-3 0,-32 4 18,2 0-29,1 0 4,2 0 15,-2 1 6,2-2-24,6 0 24,0-1-24,1-1 10,1 1 3,0-1 9,2 0-20,2 0 5,1 0 2,-4 0 1,1 1 3,-4 0 5,1 2-18,1 0 15,0 1-14,4 0 7,1 1 1,0 0 12,0 0-19,3 0 6,0 1 3,1 0 9,0 1-17,-4 2-1,0 0 8,-1 1 1,4-2 2,4-1 0,-1 0-9,-2 1 13,0 0-14,1 0 3,1 0 4,-3 2-1,0-1 0,-1 1 2,1-1-1,2-1-3,0-1 0,3-1 2,0 1 1,-5 2 0,2 0 0,5-4 0,0 0 1,-1 1-1,0 0 1,0-1-1,0 0 1,2-1-2,-1-1 0,0 1-1,1 0 1,2-1 0,0 0 1,1 2 1,0 0 2,0 0-4,0-1 0,3-1 0,-1 0 2,0 1-1,0-1-2,1 0 1,0 0 1,0 1 1,0 1-1,0 0-1,0 0 0,0 0-1,0 0 0,-1 2-1,0-2 2,1 1 1,0-1-1,0 1 0,1 0 1,0 0-2,0 1 3,2-1-2,0-1 0,0 0 2,1 0-2,0-1 0,1 0 0,-1 1 0,1 0 0,-1 1 0,1-1 0,-1 2-1,1-1 1,-1 1-1,1 0 1,0 1 0,0 0-1,1 1 0,-1 1 0,1-2 0,-1-1 1,1 3 0,0 0 0,0 2 1,0-1 0,0 0-1,0 1-3,0-2 2,1 0 2,0-3-2,0 1 1,0 2-1,1 0 3,0 1-2,0 1 0,1-3 0,0 0-1,0 0 0,1-1 4,1 0-6,0-1 8,1 2-8,-1-1 3,1 0 1,0 0 0,-1-1 0,1 0 3,-1-1-4,-1-1-3,-1-1 3,0 1 0,0-1 1,0 0 2,-1 0-3,0 0 0,1 1 0,-1 0 1,0-1-1,0-1 0,1 2-1,-1 0 2,0 0 0,1 0-1,0 0-1,0 1 0,1 1-1,1-1 1,-1 1 1,1 0-1,0 0 0,0 0 2,0 0-1,0 0-1,-1-1 0,0-1 3,1 0-2,-1 0 1,1 1-1,0 0 0,0 0 0,0 0-1,0 0 0,0 0 1,2 2-1,-1 0 1,0-2 0,-1 1 0,3 3 0,1 1 5,-2-4-8,1 1 0,0-1 1,0 1 1,1 0 3,1 1-2,-2-2-4,1 0 4,0 0 0,0 0 0,-1-1-1,0-1 1,1 1 1,-1 0 1,-1-2 0,0 0-1,0 1 0,1 0-1,-1-1 1,0 0 1,2 1-3,-1-1 0,0-1 0,1 1 1,0-1 0,0 0 0,1 1 0,0-1-1,0 1 0,-1 0 1,-1-2 1,-1 1-1,3 1 3,0-1 6,1 0-10,-5-3 0,0 0 1,0 0-1,0 0 0,2 0 0,1 0 1,0-1 0,0 1-1,1 0 0,-1-1 0,-2 0 0,0 0 0,0 0 1,1 0 1,0 0 2,0 0-1,-1-1-4,-1 0 3,1 1 0,0-1 0,-1 1-2,1 0 0,-1 0 1,5 1 0,1-1 2,-2 0-1,-4 0-2,0-1 2,3 0 0,-2 0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7T16:23:24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3349 4600 767,'8'1'0,"5"0"-6,1 1 2,1-1 0,3 1-2,5 0 6,2 0-7,3 1 2,0 1-1,3 0 0,-4 0 2,1-1 0,7 1 3,-1 0 1,1 1-8,-3 0 9,-8-2 1,-2 0 2,3 0 0,-3-1-1,-3 0 5,-1-1-3,-3 0-3,1-1-1,-3 0 0,0 0 1,4 1-3,1-1 1,-1-1-1,1 1 0,3 0 0,1 0-1,3 0-1,1 0 0,-5 0 2,0 0 1,-1 0 9,2 0-15,-2-1 0,0 1 4,-2 0 2,-1 0 0,0 0 1,5 0 2,1 0-1,-5 0-1,0 0 0,3 0 8,1 0-15,-3 0 13,1 0-13,1 0 2,0 0 3,2 0 8,1 0-12,-2 0-1,0 0 6,-2 0-1,-2 0 2,-1 0 0,-1 0 2,-2 0 1,-1 0 1,-2 0-3,0 0 0,-3 0-1,1 0 1,2-1 0,2 1-2,0-1 0,1 0-2,1 0 1,0 0-1,2 1 0,0-1 0,3 0 0,1 1 0,-2 0 1,-1 0-1,3 0 1,0 0 0,0 1 1,0 0 0,0 0 0,1 1 3,1-1-5,-1 1 1,4 0-1,0 0 1,-2-1 0,1 0 1,-3 0 0,1 0-1,0-1 0,-1 0 0,1 1 0,-1 0 0,3 0 1,-2 0 1,0 0 1,-1 0-2,-5 0 0,-1-1 3,5 1 10,-1-1-18,0 1 6,-1-1-1,1 0-3,-1 1 3,0-1 1,0 0 0,2 0-2,1 0 1,1 0 0,1 0 0,-6 0-1,1 0-1,0 0 1,0-1 0,0 1 0,1 0 2,1 0 1,1 0-3,-3 0 1,-1 0 5,1 0-10,-1 0 5,3 0-1,0 0 4,4 1-2,-1 0-2,-4-1-1,0 1 1,-1 0-1,0 0 2,2 0 0,0 0 1,0 0 0,-1-1 2,0 1-3,0-1-1,2 0 2,-1 0 0,-5 1-1,-1-1-1,1 0 1,-1 0 3,-1 1-2,0 0 0,-2 0 0,0-1 0,1 1-1,0 0 2,2 0 0,0 1-3,-2 0 1,0 0 1,2 1-1,0-1-1,-1 0 0,1 0 1,-2-1 1,0 0-1,2 0 0,1 0 1,-1-1-2,0 1 1,0-1-1,0 1-1,0 0 0,2 0 2,1 0 6,-1 0-8,2 1-3,0-1 4,1 1 3,2-1-4,0 1 0,-1-1 1,0 0 1,5-1-1,-1 1 1,-1-1-1,-1 1 0,-3-1 2,-1 0 3,3 0 0,-1 0-10,-3 0 2,1 0 4,-1 0 1,0 0 1,0 0 6,0-1-9,-1 1-4,-1 0 5,2 0 3,-2 0 5,0 0-7,0 0-5,-3 0 5,-1 0 0,2 0-1,0 0 0,-2 0 0,1 0 1,1 0-1,0 0 0,-2 0 0,0 0-1,-1 0 0,0 0 1,0 0 2,0 0-1,-2 0 1,0 0-2,-1 0 0,0 0-1,0 0 5,1 0-1,0 0 0,0-1-3,0 0 0,1 0-1,-1-1 0,0 0 0,0 0 0,0-1 1,2-1-1,1 0 1,-2 1-2,-1 0 1,0 0 0,0 0-1,-1 1 3,0-1-1,2 1 3,-1-1-2,0 0 0,0 1-2,0-1 0,-2 0 1,-1 1 1,5-1 2,-4-1-1,0 1 1,0 0-1,2-2-2,0 0-1,1-3-1,-6 3 1,2-4 1,-2 2 0,1 0 5,-3 0-4,-1-1 0,-1-3-3,0 5 1,0 0 0,0-1 0,0-2 0,0 0-1,0 2 0,0 0 0,0 0 4,0 0-1,-1-1 0,1-1-1,-2 2-1,0 0 1,0-1 0,-1 1-1,-1 0 1,1 0 0,-1 1 0,0 0 2,-1-4-1,2 4 1,0 0-2,0 0 0,-2-4-1,1 5 3,0-2 1,-1 1-2,-1 0-2,0 1 2,-1-2-3,-4-2-1,5 4 2,0 0 0,-1 0 0,2 2 0,-1-1 0,-1 0 0,-1 0 1,0 0 2,-1 1-2,0 0-2,1 0 1,1 0 0,0 1 0,-1-1 0,1 1 1,1 1 3,-1-1-1,0 1-2,1 0 1,-3-1 0,0 0-1,3 1 0,-5-1 1,4 1 0,-3 0 2,0 1-2,2 0-2,1 0 0,-1-1-1,0 1 1,-3-1-1,0 0 1,-2 0-1,0 0 1,-1 0-1,1-1 0,0 0 0,-1-1 1,-1 0 1,-1-1 2,0-1-4,3 2 1,0-1 1,1 0 0,1 1 7,2 0-9,1 1-1,1 0 3,-2 0 2,2 0 0,0 0 1,1 1 0,-1-1-1,0 0 0,0 1-1,-1 0-2,0 0 0,1 0 0,-3 0 0,0-1-1,-1 1 1,0 0 0,0-1 0,-1 1 0,2-1 0,-1 1 0,-1 0 1,0-1 0,0 1 0,1 0-1,-2-1 0,1 1 0,-1-1 0,0 1 2,-1 0-1,-1-2-1,6 1 0,-1 1 1,-6-2 1,1 0-2,1 1 0,1 0 2,4 1 1,-1-1-2,-2 1 4,1 1-3,0-1-4,1 1 5,1-1-1,0 1-1,0 0 1,-1 0 0,1 0-1,-2 0 1,1 0-2,-1 0-1,-3 1 0,0-1 2,2 0 0,-1 0-2,-1 0 0,-1 0 2,1 0-1,-1 0 1,1 0 0,1 0 0,1 0 0,0 0 0,-1 0 1,0 0 2,-1 0-4,1 1 1,1 0-1,1 0 2,-2 0 1,2 0-1,2 0-1,0 0 0,-4 1 4,-1 0-7,0 1-1,0-1 5,-2 0-2,0 0-1,-4 0 0,-1 1 1,2-1 0,0 1 0,1-1-1,0 0 1,-2 0 7,-1 0-11,1 0 0,1 0 4,0 0 1,2 0 1,2-1 1,2 1-2,0-1 1,1 0 2,0 1 1,2-1-3,-1 0 0,2 1 2,-1-1 0,1 0-3,-2 0 0,0-1 3,2 1-2,0-1 0,-1 0 0,-1 0-4,0 0 1,-1 0 1,-1 0-1,-1 0 1,2 0 0,0 0 0,1 0 1,1 0-1,-1 0 1,2 0 0,-3 0 1,1 0 0,2 0-1,2 0 0,-2 0 2,1 0 1,1 0 0,0 0-1,1 0-3,0 0 1,-1 0 2,0 0-1,0 0-1,1 0-1,-6 0 2,1 0-1,2 0-1,0 0 3,2 0-3,-1 0 0,0 0 0,0 0 0,0 0-1,1 0 2,-2 0 0,-1 0 0,2 0-1,-1 0 2,0 0 0,0 0-2,0 0-1,1 0 4,0 0-1,-1 0-1,0 0 0,-1 0 0,0 0-1,0 0 0,3 0 1,-1 0-1,-1 0 1,0 0 0,2 0 1,0 0 0,0 0 2,-1 0-2,0 0-2,0 0 0,0 0 1,0 0-1,1 0 1,0 0-1,1 0 1,-1 0 0,-2 0 2,0 0 0,1 0-3,0 0 0,-1 0 0,0 0 0,-1 0 0,1 0 1,-2 0 0,0 0-1,0 0 0,1 0 1,0 0 0,-1 0 0,2 0 0,0 0 1,1 0-1,0 0 0,1 0-1,0 0 1,0 0 3,1 0-1,-5 0 1,2 0-2,0 0 1,1 0-3,-1 0 0,-3 0 4,3 0-5,-2 0 1,2 0-1,-2 0 2,0 0-2,-1 0-1,-1 0-1,0 0 3,-3 0 0,1 0-1,-1 0 0,0 0 1,2 0 1,0 0 0,1 0 0,-1 0-1,0 0 1,1 0 2,1 0 0,0 0-3,1 0 0,1 0 1,0 0 1,1-1 2,-2 1 1,0-2-3,-2 1 0,2 0-1,0 1-2,-1-1 1,-4 0 4,0 0-8,3 1 2,-1 0 3,-1-1 0,-1 1-1,3 0 7,0 0-9,1 0-1,0 0 2,1 0 4,0 0 0,0 0 0,1 0 0,0 0-1,2 0-2,-3 0 1,1-1 0,0 0 1,-2 0 0,3 1 2,-1-1-2,-1 0-3,-1 0 0,-1 1 1,-1-1 0,-3 1-1,-1 0-1,2-1 1,0 1 0,1 0 1,0 0 0,4 0 0,0 0 0,-3 0 2,1 0 0,-1 0 2,2 0-1,1 0-1,1 0 0,-1 0 2,0 0-1,-1 0 0,0 0-1,2 0-2,0 0 0,-3 0 1,0 0-1,-1 0 0,-1 0 0,-1 0 0,-1 0 0,-1 0-1,0 0-1,-1 0 1,0 0 1,1 0-1,1 0 2,1 0 0,1 0 0,-1 0 0,1 0 4,2 1 0,2-1-2,0 0-5,2 0 3,-1 0 2,0 0 4,-1 0-5,1 0-1,1 0 0,1 0 1,0 0 1,1 0-2,-1 0 1,-1 0-1,0 0 0,2 0 0,-1 0-1,1 0 0,-1 0 1,2 0 1,-1 0-1,1 0 0,-6 0 2,5 0-1,1 0 0,0 0 0,0 0-2,0 0 0,0 0 1,-1 0 3,1 0-4,-4 0 1,0 0 1,3 0 0,0 0-2,0 0 0,0 0 0,0 0 0,-1 0 0,0 0 0,-1 0 2,-1 0-1,-1 0-1,2 0 0,-1 0 0,0 0 0,1 1 1,1 0 0,1 0 0,0 0 1,1 0 0,-5 0 4,1 0-6,3 0 1,1-1 3,2 5 1,-3-2-3,-2-1-2,1 3-2,2-1 2,0 1 1,-1 0 0,0-1 1,-2 0-2,-2 1-1,5-3 2,0 0 0,-3 2 0,0 0 0,1 1 1,-1 0-1,2-2-1,1-1 1,0 2 1,0 1 3,3 1-4,2 0-1,-2 1 0,-1-1 3,0 0-2,1 1-3,-1 1 3,0 2 0,0-2-2,0 2 1,1 0 2,1 1-2,0 0 1,1-5 0,0 0 0,-1 6 0,1-6-1,0 1 1,1 0 2,-1 4-4,1-5 1,-1 1 3,1 4-4,0-3 4,0 0-3,0-1 0,0 1 2,0 0-2,0-1 1,0 3 0,0-3 2,3-1 1,2-1 2,1-2-5,1-2 0,-1-1-2,0 0 2,3 3 1,2-1-2,-5-1-1,1-1 0,0 1 1,-1-1 0,5 1-1,0 1 1,-3 0 2,-2-1 1,4 1-2,-4-1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7T16:30:22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3593 3868 767,'7'0'0,"1"0"-4,-1 0 1,0 0 3,-1 0 1,3 0-2,-3 0 0,7 0-2,-5 0 2,1 0-1,2 0-1,2 0 2,-1 0 0,1 0-1,5 0 0,0 0-1,1 0 1,0 0 0,-1 0 1,1 0-1,0 0 2,0 0 0,-4 0 7,1-1-11,3-1-2,1-1 6,0 0 0,0 0 0,-2 0 0,-1 1-1,0 0 1,0 0-1,-2 0 1,-1 1 1,1-1 1,-1 0-1,-1 1-1,-1-1 0,1 1 3,-2 0 0,-1 0-2,-1 1 5,-1-1-4,-1 1-1,4 0 3,-5 0-3,1 0-1,-1 0 0,1 1 1,0 0-1,0 1-1,0 0 1,1 2-1,0-1 0,0 2 0,1-1 0,2 1 0,-2-2 0,0 1 1,1 0-1,-1-1 0,2 0 1,-1 1 0,0-1 0,1 0 1,0 1-1,0-1 0,-2 1 0,0 0-1,0 0 0,1 1 2,-1-1-1,0 1 0,3-1 0,-3 0-1,0-2 1,1 1 2,-2-2 1,0 1-3,4-1-3,0 0 3,-1 0 1,0-1-2,3 0 0,1 0-1,1 0 1,1-2 1,1 0 1,1 0-6,-1-1 1,1 1 2,2-2 1,-2 0 1,-3 1 0,1 1 0,-1-1 0,1 0 2,-1 1 7,-1-1-13,0 1 0,-1 0 1,0 0 4,-1 1 0,0 0 3,-1 0-3,-1 0-1,0 1 2,2-1 0,0-1-2,6 1-1,2 0 0,-3 0 0,0 0-1,1 1 0,0-1-1,1 1 0,5 0 0,0-1 0,-2 1 14,0 0-18,2 0 0,-1 0 5,-6 0 1,-1 0 1,2 0 1,-1 0 0,-3 1 6,-2-1 4,-1 1-14,-1 1 4,-3 0 4,0 1 0,1 1-1,1 0-2,0 2-2,0 1-1,-2-2 0,2 0-1,-3-1 2,1 0 1,3 0-2,-1 0 0,2 1 0,-1-1 0,0-1 0,1 1 0,-3-1 0,1-1 0,1 1 1,-1 0 1,0 0 0,0-1 0,1 1 0,1 0 0,1 1-1,-2-1 1,2 0-2,1-1 0,2 0 3,0 0-7,1 0 3,2-1 0,-4-1 0,1 0 1,8 0 0,2-2-2,-6 0 1,1-1 1,0-1-1,2-1 0,-1 0 8,0 0-7,1-1-5,0-1 3,3 0 1,-1 0 3,4-2-1,-3 2-1,-7 2 1,-1 0 1,-2 2 1,2-1 4,-4 1 1,5 1-4,-1 0-6,-2 1 11,0 0-12,1 0-1,0 1 6,3 0-1,0 1-1,-1 0 0,-1 1 0,3 2-1,1 0 2,5 4 0,1 0-2,-7-1 7,1-1-12,-1 1 5,6 2 1,-5-2-1,6 1 1,0-1 0,4 1 9,-1-1-17,-7-2 2,-1-1 8,-2 0-1,-1-2 1,-2 1 0,-2-1 2,0-1 4,0 0 1,1-1-1,-1 0-4,-4-1-3,0 0-1,2 0 2,-1-1 0,0 1-1,0 0 0,-2 0-1,1 1 3,-3-1-1,1 1-1,4-1 0,0 1 0,-3 0 0,0-1 1,0 1-1,0 0-1,0 1 0,0-1 2,0 1-1,-1 0 0,4 1 1,-3-1 0,-3 0 1,0-1 1,1 1-1,-1 0-5,0-1 2,-1 0 2,1 0 0,1-2 1,-1 0-2,0-2-1,1 0 0,2-2-1,-2 1 1,1-1 0,1 0 1,0 0-1,-2 1-1,-1 0 1,1 0 0,-1 0 1,0 1 1,0 0 1,0 1-1,0 1 1,1-1 0,-1 0-2,0 1 1,-1-1-1,-1 1 0,5-2 1,-5 3 1,2 0 0,1 0-3,1 0-1,0 1 0,2 1 0,1 1 1,1 0 0,1 0 0,-4-1-2,0 1 2,3 1-1,1-1 1,-2 1 1,0 0 1,-3-1 1,0 0-3,0 1 1,0-1 3,-1 0 0,1 1-2,-1-2-1,-1 1 0,3 0-1,-2-1 0,0 0 1,-2 0-1,0 0 3,4-1 2,-4 0-2,1-2 1,2-1-2,2 0-4,-3 0 2,-1 0-1,3 0 0,-1-1 0,2 0 0,0 0 5,-1 1-4,1 0-1,-1 1 0,0 0 2,4 0-1,0 1 0,-3 0 0,0 1 1,0 0-1,0 1 1,1 1 1,0 0 2,-3-1-2,0 1-2,1 0 1,-1 0 1,-2-1 0,2 1 4,1-1 0,1-1-2,0 1-5,-4-1 1,2 1-1,-1-1 1,1 1 0,-1 0 0,-1 0 0,2 0 0,-1-1 1,0 1 0,0 0-2,-2-1 1,1 1 4,-1-1-1,-1 0 0,4 0 0,-3 0-1,0-1 0,0-2 1,0-1-2,1-2-1,0-2 0,2 0-1,-5 4 2,1 0-1,-1 1 2,1-2-2,1 1 0,-2 0 0,1 0 3,2 0-2,-1 0-1,-2 0 1,1 0 0,-1 0 1,0 0 0,2-1-1,-1 0 0,-1 1 0,2-2-1,-2 2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4-04-27T11:48:59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7654 3132,'7'0,"-1"0,8-7,-1 7,21-6,-14 6,7-14,-20 14,39-13,-12 13,-21 0,-13-7,14 7,-1 0,-6 0,6 0,1 0,-7 0,6 0,0 0,-13-13,20 13,-6 0,-1 0,7 0,1 0,-8 0,0 0,1 7,-7-7,6 0,0 0,-6 0,6 0,1 0,6 6,-7 8,1-14,-7 0,19 0,-5 0,-8 0,0 0,21 0,-27 0,6 0,0 0,1 0,-7 0,6 0,0 0,-6 0,6 0,1 0,6 0,-7 0,1 0,-7 0,6 0,0 0,-6 0,7 0,-1 0,0 13,-6-13,6 7,1-7,6 13,40 21,-53-34,7 0,-1 13,20 1,-12-14,-8 0,7 6,7 8,-14-14,-6 0,7 0,-14-7,13 7,7 0,-7-7,-6 7,7 0,-1 0,0 0,-6 0,20 0,-7 0,7 0,-20 0,6 0,0 0,-6 0,7 0,-1 0,-6 0,6 0,1 0,6 0,7 0,-21 0,21 0,-14 0,8 0,-8 0,7 0,-6 0,6 0,13 0,-6 0,-7 0,-6 0,-1 0,-6 0,6 0,1 0,-8 0,8 0,-1 0,7 0,-6 0,-1 0,7-13,0 13,7 0,-13-14,6 8,-7 6,-6 0,6 0,1 0,-14-14,13 14,7 0,-6 0,-8 0,21 0,-7 0,7 0,-20 0,6 0,1 0,-8 0,-6-13,14 13,-1 0,1 0,-8 0,8 0,-14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9819 2167,'0'-11,"12"11,1 0,10 0,1-25,-1 25,-10 0,10 0,1 0,12 0,-14 0,3 0,-14 0,13 0,-1 0,13 0,-1-22,37 22,-72-25,58 25,-22 0,-12 0,-1 0,-10 0,10 0,1 0,-13 0,14 0,-2 12,1-12,-13 0,13 23,-1-23,13 25,-12-25,-13 0,14 0,-2 12,12 11,-10 0,10-11,12 36,-11-36,-13 11,37 25,-37-36,12 11,12 0,-11-23,-12 0,-13 0,14 0,-2-10,1 10,-13-25,14-10,-2 35,-23-23,0-2,12 25,11-11,2-13,-25 1,10 23,15 0,-25-13,23 13,1 0,-13 0,37-23,-13 23,13 0,-36 0,11 0,2 0,-15 0,15 0,-2 0,-11 11,11-11,2 12,-2-12,-11 23,36 2,-38-25,-10 12,48-12,-23 23,10-23,-12 0,-11 0,11 23,2-23,-2 0,-11 0,36-10,-13 10,0 0,-12 0,-23-25,25 25,-2 0,-11 0,36 0,-36 0,11 0,0 0,2 0,10 0,-12 0,-11 0,11 0,2 0,10 0,13 0,-36 0,34 0,-34 0,36 0,-25-11,-11-13,-12 1,23 10,2-10,-13-12,11-12,0 47,-23-25,12-10,13-1,-2-11,0 11,-23 13,0-1,12 13,-12-37,0 36,0-11,0-25,0 13,0-2,-23-9,-1 21,1-10,10 12,-10 11,-1 12,13 0,-14-23,-80-2,34 25,46 0,-93 0,95 0,-14 0,14 0,-83 0,-36 0,48 0,69 0,-58-23,71 23,-11-12,0 12,-14 0,-21-23,35 23,-37 0,0 0,37 0,0 0,-37 11,37-11,-72 12,72-12,-95 0,93 0,13 0,-117 0,117 0,-94 0,81 0,13 0,-94 0,23 0,71 0,-117 0,117 0,-13 0,2 0,11 0,-71 0,60 0,-37 0,37 0,-60 0,0 0,25 0,46 0,-48 0,-11 23,59-23,-71 0,83 25,-23-25,-37 23,37-23,11 0,-36 12,13 11,-23-23,10 0,36 25,-11-25,23 12,-25-12,2 0,11 0,12 23,-48-23,48 23,-35-23,35 24,-23-13,11-11,-11 25,-2-2,25-11,0 11,-23 2,23 10,0-12,0 14,0-14,0 12,0 36,0-36,0 2,12-14,11 25,-23-36,36 11,11 0,13-23,-2 12,-33-12,10 0,-12 0,-10 0,57 23,-35-23,-10 0,-25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8T11:34:13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2546 9652 767,'11'0'0,"6"0"-4,-1 0 2,7 0-1,7 0-2,0 0 0,4 0 0,13 2-2,1 1 1,-18-1 3,-2 2 0,4 1 2,-2-2 2,-4 3 0,1-1 10,-6 0-12,-4-1-1,3 1 3,-4-2 0,1 1 3,-3-1 4,2 1-3,2-2-4,-4-1-1,4-1 0,-2 2-1,-1-2 0,5 0 3,1 0-5,-2 0 4,1 0-3,1 0-2,2 0 1,0 2 2,0 0 0,-2 0 2,-2-2-1,-1 1-1,0 1 1,-2-2 1,-2 2 0,0 1 3,0-1 0,2 0-3,-2 0-1,4-1 0,-3 1 0,1 0 2,2 0-4,0-2-1,-1 0 1,6 1 2,-2-1-1,4 0-1,0 0 1,3 0-1,2 0 5,-2 0-5,0 0 1,-1 0 5,-1 0-8,2 0 1,1 0 2,-1 0 0,2 0 1,0 0-1,2 0 1,-1 0-1,1 0 1,2 0-1,-3 0 0,5 0-1,-1 0 2,0 0 0,2 0-1,0 0 0,2 0 0,5 0 2,0 0 1,-5 0-8,-2 2 5,7 0 0,-1 0 0,6-1 2,0 1 3,-13 0-5,1 0 0,12 1 9,2 2-16,-5 1 17,0 1-17,12 2-1,4-2 8,-20-2 10,1 0-13,4 2-3,-1-2 5,-7-1 1,-2 1 8,4 0-4,-4 1-9,3-3 9,-5 1 10,-5-1-17,-3-1 4,6 2 5,-6-3 1,1 3-5,0-2 5,-1 1-5,-3-3-5,8 2 1,0 0 3,1-1 0,1-1-1,-8 0 0,1 0-1,8 2 0,2-2 2,-5 0 1,1 0-3,8 0-1,0 0 1,6 0-1,-1-2 1,-5 2 3,-1 0-2,6 0-2,2 0 5,5 0-1,1 0-1,-10 0-1,2 0-1,7 0 0,2 0 1,7 0 0,-1 0 0,-11 0 0,-1 0-1,2 0 2,0 0 0,2 0 17,0 0-26,-2 0 1,1 0 6,-8 0 1,0 0 0,5 0 2,-1 0 0,-1 0 2,-2 0 9,11 0-21,-1-3 10,-6 1 11,-1-1-20,-8 1 17,1-2-16,-1 1 19,1-1-19,0 1 0,1-1 10,-7 1-1,2-1-4,6 2 1,-1-1 0,13 1 0,3 0 3,-12 2-3,5-1-1,-2 1-1,2 0 2,-1 0 15,3 0-23,3 1 0,-42 1 7,53 2-1,4 1 5,-10-2 7,3 3-20,-2 1 6,17 0 7,0 3-3,-24-4 3,3 1-11,15 0 27,1 1-30,-11 0 16,1-1-3,8 0-12,-3 0 9,-16-4 10,0 2-1,5-1-16,-3-2 21,-1 1-21,-1-1 7,-7 0 4,-2-2 2,6 0 2,-5 1 4,14-1-20,-5 0 12,-4 0 2,-3-1-3,-1 1-2,-2 0 0,-10 0 2,-2 0 1,5 0 4,0 0 0,-6 0-11,1-2 5,7 2 1,0 0-1,-6 0 1,1 0-2,-2 0 1,-2 0 1,3 0 4,-1 0-1,0 0-8,-1 0 6,-2 0-1,-1 0-1,14-2 6,-1-1-12,5 1 4,1 0 0,-10 0 1,4 2 10,-1-1-15,4 1-1,-7 0 16,2 0-16,5-2 0,0 2 2,-1 0 4,-3 0 0,1 0 2,-2 0 0,-2 0 3,0 0 5,-4 0-15,1 0 6,-2 0 2,-1 0 0,1 0-1,2 0 2,-1 0-2,1 0-2,6 0 1,3 0-1,-5 0-1,1 0 0,2 0 0,1 0 0,0 0 1,1-2 0,-1-1 0,-1 1 0,5-3 0,-1-1 1,-11 3 0,-1-1 11,13-1-18,2 0 8,-8 1 0,3 2 2,-4 1-4,-1-1-1,15 0 2,0 0 0,-10 2-2,-1 0 0,2 0 0,-2 0 2,1 0 3,-3 0 3,-3 0-12,-3 0 3,6 0 3,-3 0 2,0 0 0,-1 0-1,-1 2 0,-1 0 0,8 1 2,2 3-3,-5-3 1,3 3 1,-3-1-4,2 0-1,-3 0 12,3 1-15,8-1 3,2 0 3,1 0-9,2 1 5,4-3 1,1 1 0,-5-1 0,-2-1 3,-14 0 1,-1-1 1,4-1 2,-4 2 11,2-2-21,-6 0 17,-4 0-15,-5 0 5,-3-2 1,-1 2 2,-4-1 0,0-1 4,1-2-5,1 3 0,-2-1-1,0-2-3,-1 3 0,5-3-1,8 1 4,0-3-6,1 1 1,2-2 0,-4 0 1,1 0 0,0-2 4,0 0-3,-5 2-3,2 0 2,1-1 3,-3 2-1,0-1-1,-3 2 1,-3-2 1,-1 2 2,0-1 1,-4 1 2,4 2-3,-2-3 0,-1 3-3,1 1 1,-2-1-1,1-1 0,1 1 0,0-1 0,4 1-1,1-3 1,-1 5-2,-3-3 0,0 2 1,-3 1 0,2-1 1,-2 0 0,2 2 1,1 0 2,-5-2-1,2 2 0,1 0-2,1 0-1,-2 0 2,1 0 1,3 0-2,-1 0-3,1 2 1,2-2 2,1 0-1,1 0-1,-1 0 0,-3 2 1,0 0 1,-2-1 0,-3 1 4,4 3-2,0-3 1,-5 0-1,6-2 0,0 0-1,-4 0-1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8T11:34:16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2066 8022 767,'8'-6'0,"10"3"-5,-6 1 3,1 0 0,6 2 0,4-2-1,2 2 0,3-1 0,9 1-1,3 0-1,1 0 1,3-2-1,2 0 1,3 0 1,11 1 9,-5-1-15,-9 0 2,0 0 1,-6 2 7,1-1 12,1 1-12,1-2-1,2 2 0,1 0-1,5 0 0,-1 0 0,-10 0 1,1 0 2,-6 0-1,2 0-1,0 0 4,0 0 1,13 0-13,-3 2 5,-8-1 2,0-1 1,5 4-1,0-2 1,5 1 1,1 2 5,5 1-15,-3-1 11,-2 0 6,-4 1-15,0 1 6,-2 0 2,-7 0 11,0 0-2,-2-2-16,-3 1 1,1-1 1,27 2 2,4-2 15,-18-1-20,-1-3-1,-4 3 2,0-2 4,4 0-1,-2-2 18,-3 1-22,1-1 7,-1 0 2,-3 0-4,4 0 7,-2 0-3,-15 0 2,1 0 1,2 0-3,-3 0-1,-4-1 1,1 1 0,4 0-1,-1 0 0,4 0 1,2 0-4,-1 0-3,1 0 4,1 0-1,5 0-1,11 0-1,6 0 1,-7 0 1,3 0-2,1 0 1,-1 0-1,8 0 1,1 0 3,11 0 0,-2 0-1,-21 0 0,-4 0 1,5 0 0,-2 0 3,-12 0 14,-1 0-17,3 0-5,-3 0 6,-2 0-1,0 0 3,9 0 3,-1 0-4,5 0 1,-1 0-5,0 0 0,2 0 8,6 0-14,1 0 14,4 0-15,-2 0 1,0 0 5,1 0 0,-4 0 3,-1 0 2,-12 0-2,0 0-1,5 0 0,1 1 2,-1 1 0,0 0 1,-5 1-1,0 1 0,4-2-1,0 1-1,15 3 0,0-1-1,-10-3 1,0 1-2,7 1 1,0-3 0,7 3-1,0-2 14,-2-1-21,2-1 9,9 2 1,-2-2 0,-14 0 1,-2-2 0,0 1 1,-2-3 0,-4 1 0,-1-1 0,5-1-1,0 0-2,-10 1 1,0-1 1,5-2-1,2 1 0,-2 1 0,0 0 9,0-1-16,0 3 4,-5-1 3,-2 1 0,7 1 1,0 0 9,4 1-17,-2 1 13,-2-2-13,2 2 7,-6 0 0,1-2 3,5 2-3,-2-2-1,0 0 1,-11 1-1,8-1 1,0 0 2,-6 0 7,0-1-9,6 1-7,-1-1 4,3-1 3,-1 0 0,2 3 0,2-3 0,0 2-1,0-1-1,6 1 0,3 2 0,9-2 1,1 1 2,-12 1-3,0 0 0,0 0 0,-41 0 1,53 0-2,2 0 13,-5 0-15,-2 0 22,-7 0-25,0 0 0,5 0 20,-5 0-21,-7 0 2,-4 0 8,-1 0 1,-4 0 1,-2 0 1,0 0 0,2 0 1,-1 0 0,-5 0-4,1 0-1,5 0 1,0 0 0,5 0 5,1 0-13,-1 0 5,2 0 1,0 0-1,2 0 0,0 0 9,-4 0-14,1 0 0,-3 0 8,-3 0 0,-2 0 2,-6 0-1,-3 0 0,-3 0-1,-2 0 3,-3 0 1,0 0 4,-3 1-11,1-1 4,-2 0 0,-1 0-1,1 0 0,-2 0 1,4 0-1,-2 0-1,7 0 0,2 0-1,-3 0-1,1 0 0,0 0 1,2 0-1,2 0 4,-1 0-3,-4 0-2,-3 0 2,1 0 0,0 0 1,-4 0 0,-2 0 1,4 0 3,-4 0 0,2 0-2,-1 0-2,-1 0 0,0 0 2,4 0-2,2 0 0,0 0 0,1 0-1,0 0-1,1 0 0,1 0 0,0 0 1,4 0 0,-2 0 0,-4 0-1,1 0 1,1 0 2,-4 0 0,-3 0 0,-1 0 2,3 0 1,-4 0-1,6 0 0,-8 0-1,4 0-3,-1 0 0,3 0-1,-1 0 0,1-1 0,2 1 4,3-2-4,0 0 0,-5 0 1,-2-1 0,0 1 0,0-2 0,-1 1 2,-3 1 2,3-1 0,-4-1-3,8-6 2,-4-3 1,-8 3-2,0-3-1,0-8-1,-1 7 0,-2-2 0,-1-2 0,1-3 0,-2 2-1,0-3 0,-3-6 0,-4-2-1,0 2 1,-4-2 0,0 2 1,1-2 0,-4 0 6,-2-4-11,0 6 1,-2-2 3,-3-6 3,-3 1 0,-3-2-8,-1 2 2,0-1 4,-4 3-1,0-1 0,0 2 11,-10-3-18,-2 3 8,0 4 14,2 2-21,1 4 15,0 3-14,-4 1 8,0 2 3,12 6 4,1-1-13,-5 2 1,-2 1 3,-3-1 1,-2 2 2,-9-4-2,-3 0-4,1 3 1,-3-3-1,-6 0 0,-5 1 0,-3-3 15,-4 3-23,-14-4-2,-3-2 7,-16 0 0,-1-2 6,87 15 8,-77-13-7,-3 2-17,1 0 12,-4-1 4,13 3 28,1-2-42,-1 2 2,1-1 12,-10-1 0,1 0 3,15 0 0,3 1-1,-2-1 1,0 0 0,1 0 23,-3 2-30,-10-2-6,-1-1 8,11 3 5,-1-2 5,-12 0-3,-1 1-13,-24-2-1,1-1 8,20 2 17,-3 1-30,13 1 13,2 1-1,3 1 34,-12-5-47,0 3-1,13 0 15,-2-1 4,-8 1 32,-1 0-50,14 3 35,4-2-32,2 2 0,1-1 13,59 8 0,-57-9 1,2 3 6,-16-5-2,3 4-4,19 2 19,2 2-29,-20-2 4,1 2 8,20-1 15,1 3-28,-4-1 9,2 3 5,3-1 10,3 2-23,12-2 10,1 2 1,36 0-1,-35 0 12,0 0-20,1 0 19,-1 0-19,-5 0 14,-1 0-14,7 0 2,-3 0 5,-8 2 0,-3-2 0,-2 0-2,-3 0-1,-1 0 0,-4 0-1,-9 0 14,1 0-23,5 0 9,-3 0 2,1 0 14,0 2-24,9-1 27,0 3-26,1-1 1,1 3 11,1-1 1,2 0-1,2 1-1,2-1 2,8 0-1,2-1 1,2 1 1,2-1-1,-1 1 1,3-2-1,-10 4 2,1-1-2,1 1 0,1 0 1,1-2-2,2 2-2,-4 0 1,1 2 0,8-2 3,0 0 0,-2 2-4,3-2-1,2-2 1,1 2 1,-2-1-1,0 1 1,-7 2 2,0-2-3,-7 2-1,-2-1 1,7-1 0,0 2-1,-5 0 1,0-2-1,5-1 1,-2 1 5,-17 0-3,-4-2-4,7 0 3,1-1-1,-1-1-1,2 3 3,12-3 8,3 2-16,0-1 4,3 0 4,7-1 0,1 2 14,3-1-20,1-1 0,0 1 9,1-1 0,1 1 0,0 1-2,2-1-2,1 1 2,0-1 2,0-1-1,-5 2-2,-1-1-2,1 1 6,2-1-10,-2-1 8,0 3-7,-6 1-2,3 0 6,5 0 3,-1 0-2,1 2-6,3 0 5,1-2 0,3 2 1,1-1 1,1 1-1,3 0 2,0-2 0,0 4 1,2-3-3,2 0 0,-1 0 1,3 3-1,-3 0-1,5-3 0,-1 3 1,0 1-1,2-1 1,-2 3-1,2 0 0,2-3 0,-1 3 2,3 0-1,-2 2-4,1 0 2,1 0 0,1 0-1,-2-2 1,3 5 1,1-1 0,-2 3 0,2 0-1,-2-3 0,2-2 1,0 2 0,2-3 0,0 1 0,1 0 4,1 2-4,-1-2 0,2 0-1,4 5 1,5 0 0,0-2 3,1 1-3,-3-2-3,2-3 0,2 1 0,0 2 3,1 0 4,3-1-6,4 5-2,-4-7 2,1 1 1,0-2 0,4 2 2,0 0 1,-10-7-4,1 0 2,2 2 2,-2-3 4,1 3-9,-2-2 5,0 3 0,0-1 1,-3-2-3,0 1 1,-3-3-1,0 0 0,0 2 1,1 2 0,3-1-1,1 3-1,-2-1 1,2 0 0,2 3-2,3 0-1,1 3 0,1 0 5,6 5-8,1 0 4,-5-4 0,-2 1 1,2-3-1,1 3 2,5 4 0,-1-1 1,-5-7-1,-4 0-1,-1-2 0,1 0 1,-1-3 2,0 0 4,-4-3-2,0 1-4,2 0 1,-1 0-1,-2-2 1,-3-2 0,1 1 1,0-1 0,1-2 1,-1 1-2,4-1 2,5 1-4,-3-4 1,-4 0 1,-1 0-1,0 0 0,-1-2 1,8 0-3,-4-1 0,-5 1 1,8-1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06:32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10957 3728 767,'-6'0'0,"1"6"-3,1 0 1,-2-1 0,0-1 1,-1 1 0,1-1 1,-3 0 1,0 0-3,1-1 1,0 1 0,1-1 2,1 0 0,0 1 0,-1-1 0,1 1-1,0 0 0,-1-1 1,1-2-1,1 2-1,-4 0 2,1-1-1,1 1-1,3 2 2,0 0-1,-2 0 1,0 0-3,-2-1 1,2-3 2,2-6 0,4-2 0,0 1 0,-5 1-1,-2 0 0,4-1-2,1-2 3,1-1-2,1-1 0,0 3 1,-2-4-3,1 3 1,0 1 0,0 0 1,-1-3 3,2 3-1,-1 0 1,1 0 3,0 1-5,0-2 2,0-1-3,0 1-1,0 1 1,0 1 1,0-1-1,0 1 2,0 0 1,0 0 0,6-1-4,-1 2 2,1 1-1,0 2 1,0 0 1,-1-3 0,0-2-2,0 2 0,0 2 0,1 1 1,2-1 1,-2 1-1,-1-3 1,1 4-1,0 1 0,1 0 0,-1-1 0,0-4 1,-1 2-1,1 3 0,0 2 1,1 7-3,-2-2 1,1 1-2,-1-2 1,1 1 0,1 3 0,1-1 0,-2-2 3,-1 0-1,-1-1-2,0 0 2,-1 0 0,2 2 2,-1-2 4,0-1-2,-4 1-2,1 2-1,2-2-3,2 1 2,0-4-1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8T11:34:19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2319 9789 767,'0'-13'0,"0"-1"-4,0-5 0,0 6 2,0 1 1,2-2-1,0 0 1,1 0-1,2-2 2,1 0 0,1-4 1,2 3-3,-2 1 0,1 0 0,-1 2 1,2 1 0,0-1 2,0 2 1,1-1 0,-1 5-1,4-3 0,-1 2 0,2 0-1,2-1 0,-2 1-1,2 0 0,3 0-1,3-1 0,2-1 1,3 0 1,-3 3-4,3-1 2,8-2 4,2 2-5,-2 2 5,-1 0-7,-1 0 1,-1 0 3,-2 0 9,6 0-12,1 2-1,7-2 6,0 1 5,-2 3-8,-8-1-4,6 2 9,1 1-7,1 1 3,2-2 3,4 2-10,-1 0 6,1 0 2,0 2-1,-4-1 0,2 1 4,17 0 5,1 1-19,-17-1 9,-1-2 2,2 2-1,10 0-1,4-2 16,12 2-26,3-1 22,-17 1-20,0 0 1,-3 0 0,6-1 7,3 3 0,-15-2 20,0-1-26,7 3 27,2-2-29,0 0 1,2 1 20,-2-1-21,26 1 6,6 1 0,-6-2-1,4 1 13,25-1-14,1 0-12,-19-2 30,0 1-27,23-1 24,2 0 9,-23 2-35,1-2 3,-10 0 11,2 0 1,-2-2 32,0 2-45,-2-1 1,-1-1 32,10 0-33,-2 0 14,-10 1 3,-1-1 1,4 0-1,4 2-2,-71-2 0,85 2-2,0-1-1,-9 1 22,5 0-36,18 0 27,4 0-27,-11 0 33,1 0-34,45 0-1,-5 0 13,-3 0 27,-6 0-44,-45 0 25,-4-2 0,-72 2 10,65-2 9,-5-1-34,6-3 46,-7-1-47,-14 0 35,-2 0-30,-5 0 3,-1 0 12,-2-2-1,-3 2-1,-3 0-1,-41 5-3,43-5 1,3 0-1,-44 5 1,39-1 0,0-3 9,12 3-3,1-1-18,-3 3 1,24-1 15,3 0-18,-18 2 9,2 0 2,0 0 21,0 0-31,11 0 0,-4 0 25,-9 0-24,1 0 11,-1 0-1,0 0 3,8 2 0,-1-2-2,-61 0 0,61 0 0,2 2 3,-7-1-4,-3 1 1,-1 0 18,19 1-31,-1 1 14,-18 1-1,-1-1-11,14 1 32,-5 0-33,-18-1 14,-4-1 6,-3 1-17,-4-1 13,6 3 24,-5-3-36,-8 1 3,0-1 9,1 1-1,-1-2-1,5 1-1,-8-1-1,5 2-1,2-3 1,0 3 5,4-2-6,1 1-7,0-1 3,21 1 2,8 1 14,-5 0-23,5-1 23,-8 1-22,2 1-1,-9-2 2,1-1 23,17 3-26,-6 3 25,-1-1-24,-5 0 8,-10 0 8,-2-2-1,6 2 2,-5-2-1,3 1 17,-4-1-31,-10-3 7,-1 0 8,-10-1 11,-1 1-22,-1-2 6,-3 0 1,-6 0 1,-3 0 0,3 0 0,-4 0 1,-4 0 2,1 0-2,2 0 2,3 2-3,-2-2-1,2 3-1,-2-1-1,7 2-1,3-1 0,4 3-1,13-1 8,-4 0-12,17 2-3,2 0 8,1 0-1,-5 0-7,-20-3 4,-4-1 15,12 1-17,-8-2 6,-9 1 11,-6-3-1,-7 2-3,-8-2 0,8 5 7,-8-1-7,1 1 1,4 1-4,0-1-4,2 0 0,12 2-1,3 0-1,-1 0 1,2-1-1,10 2-1,-2 0 2,-12-3 0,-2 0 9,4 0-11,-7 1 1,-4-3 7,-4 1 4,-4-2 0,-1-1-5,1 3 0,-1 3 7,5 4-2,-4-4-9,3 3 0,0-1-1,3 0 1,-5-2 1,0 0-1,7 2-1,-3-2 1,-2-2 2,-6 1 1,3 1 6,-4 1-3,-9 8 3,-2-1-7,2 0-3,-2 7 0,4-1 2,-2-11 1,2 1 0,-1 5 0,1-4-1,2 1 0,-4-3 2,3 8-2,-3-4 1,-2 0 5,-5-3-2,-5 1-4,-6 1-2,8-6 1,-3 1 1,1 1 0,3-3-1,1 1 2,-1 0-1,0 2 1,-5 5 4,0-2-1,1-3-3,1 0-2,-2 1 0,-4 3 1,1-1-1,-5 0-1,-2 4 0,-1-1 0,2-1 1,2-2 0,2-1 1,-6-1 0,5-1 1,6-2 3,2-3 1,-2-1-4,23-13 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8T11:41:14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6254 4811 767,'13'0'0,"-3"0"-4,6 0 3,5 2 0,6 2-3,6-1-2,-1 3 2,5-3 0,0 2-1,0 2 0,-5-1 6,2-1-3,4 0-4,-1 2 4,2 0 7,-2 2-6,0-2 0,2 0 1,-7 0 0,1-3 0,1 1 0,1-1 0,-1 1 0,1-1 1,0-1 0,2-1-3,0 1 1,2 1 1,0-2 0,0 1-1,3-1-1,-1 0 0,-4 0 1,-4-1 2,6 1 2,-3-2-3,-6 0 1,0 2 2,-2-2 0,-2 0-3,6 0 2,-2 2 0,-5-1-1,-1 1-1,1 0 0,0-2 1,-1 2 0,1-1 0,3 1-1,2-2 0,-1 2-1,-1-2 1,2 0-1,2 0 0,6 2-1,1-2 0,0 0 0,-7 0 0,8 0 0,3 0 2,-8 0 2,-1 0 1,3 0-9,-2 0 4,-7 0 3,0 0 2,-1 0 0,-3 0-1,-1-2 0,-1 2 0,-1 0 0,0 0 0,2 0 1,2 0 0,-3 0-5,3 0 1,5 0 0,0 0-1,-2 0 1,2 0-1,7 0 0,-1 0 1,-8 0 0,-5 0 0,2 0 0,-4 0 0,0 0 4,-2 0 4,1 0 2,1 0-11,-5 0 0,0 0 3,0 0 0,3 0 0,0 0 0,3 0 0,0 0-4,5 0 1,5 0-1,3 0 1,-3 0-1,-1 0 1,3 0 0,0 0 4,-1 0-8,1 0 3,-4 0 6,0 0-4,0 0 1,-4 0-1,9 0 4,-1 0 2,-11 0-3,1 0-1,3 2 0,1-2 0,2 2-2,2-1-1,7 1 0,1 0 0,4 0-1,-7-1 1,15 3 7,1-1-14,1-1 13,3 2-13,-10-3 1,-1 1 6,-3 0 0,-3-2 2,-1 2 1,-4-2 0,-7 0 5,-1 2-1,3-2 0,-4 0-1,-3 0-1,-2 0 2,-1 0 0,-1 0-1,-1 0-3,1 0 0,3 0-2,-1 0 0,3 0 0,3-2 0,-4 2 0,1 0-1,1 0 1,-2 0 0,2 2 1,-4-1 0,2 1-1,-4 2 1,4-1 1,0 1 1,-7-1-1,0-1 1,2 0-1,-1 1-1,-3-3-1,-1 2 1,-1 0 5,-1-2-3,12 3 2,-9-1-2,2 0-4,1 0 1,4 1-2,2 1 2,4-1 2,-3 2-4,5 1-1,-3-1-1,2 0 3,1 1 1,-1 1-1,-2-2 0,3 0 1,-1 1 3,-2-1 4,4 0-8,0-1 4,0-1-6,-2 1 5,-1-3-1,-1-1 0,4 2 0,2-2 2,-5 0-3,-3 0 0,3 0 0,-3 0 1,5 0-1,-1 0 8,4 0-9,-2 0 0,1 0 0,3 0 0,-2-2 0,1 2 1,-1-1 1,0-1-1,5 0 0,0-1 2,-5-1 0,-2 1 1,3-1-1,2-1-1,6 1 4,5-1 1,0 1-13,1 1 11,-1 1-10,4 0 10,-5 2-7,3-1-4,0-3 2,1-1 5,-1-1-1,-1-2 0,5-1 2,-1 0-1,-4-2 1,-2-1 2,-7 2 1,-2-1-2,9-7 2,-2-1 1,-4-1-1,-2 1-1,3-2 0,-1 0 8,-7 3-16,0-1 0,3-1 9,0-1 5,-5 5-10,2-1-4,-2-1 1,-2 0 4,4-3 1,-2 2 1,-4 1 2,1 2-3,-2 0 1,-1 0 0,3 1 0,-1 0 2,1 1 5,-3-2-12,1 1 1,-2 0 6,-5 5-3,-4-1 0,3 1 0,-4 1 4,1 2 3,-4 0-6,1 0-1,-2 1 1,7-6 0,-9 3 1,2 0-2,1-8 3,-3 8-4,-2-2 0,3 1 0,-3-3 1,0 5 0,-1-3 0,-1-3-1,1-2 1,-3 0 2,1-1-3,-2 1-1,-2 0 0,-1-2 1,-1 0 1,-4-3 2,-5-2-5,1 4 0,0 1 1,-4-3 0,0 3 0,2 1 1,-2 1 2,2 2 2,0 0-3,-9-4-1,0 2 0,-2-1 1,-1 1-1,-1 2 0,2-1-1,-6 0 1,-5-1-1,-1 0 0,-3 0 3,-1 2-5,-1 0 1,3 1-1,-3 1 3,-6-2-1,-3 0 7,1 1-14,-1 1 3,9 3 4,-2 0 1,-9-1 1,0 1 2,9 2 0,0 0-1,-11 0 0,4 2 2,12 1-1,0 2-1,-1 1 0,-1-1 1,-1 0 0,1 2 3,9 0-5,2 2 0,-1 0 1,-5-1 1,-2 3-2,2 1-2,-3 0 1,-5 2 9,-3 2-15,1-2 11,0 2-11,-2-2 0,-3 2 4,0 0 3,0-2 4,39-4-6,-40 5-6,-1-1 6,-3 0 0,-2 0 3,0 0 7,1 0-10,1-2-3,-1 2 5,2-2 0,3 1 1,-1 1 0,1 0-1,8 0 1,0-2 0,9 0 1,-2-1-2,-2 1 1,0-1 1,7-2 0,1 1 0,-3 1 1,1-3-2,1 3 0,0-2 2,-3-1 0,0 1-3,3 0 0,2 0 1,-7-2-1,0 0-2,-9 2 3,-2-2-1,-3 0-4,-4 1 7,11 1-5,-2 0-6,-1 0 16,-1-1-16,1 1 0,1-2 7,5 2 1,0-2 0,-4 0 0,1 2 0,1-2 2,3 0-1,-1 0 1,0 0 0,-8 0 0,12 0-1,0 0 0,0 0-1,-5 0 7,3 0-8,-2 0-3,1 0 4,-1 0 1,-1 0 1,3 0-3,-2 0 1,1 0 8,-1 0-15,-1 0 1,1 0 4,1 0 1,1 0 1,0 0 1,2 0 0,-7 0-1,1 0 2,-1 0 0,2 0-2,0-2-1,-2 2 0,1-4 11,-1 1-17,5-1 14,-3-1-13,0 0 2,-1-2 3,-18-4-1,1 2-1,17 2 2,-3 0 1,2 2 0,0-2-1,-5 0 18,1 1-26,0 1 2,4 0 7,0 1 7,2 3-7,-2-3 9,1 4-16,8-2 6,2 2 4,3 0-1,1 0 0,1 0 10,2 0-17,-4 4 2,2-2 4,-1 3 0,1 2 0,3-2 0,2 2-1,-1-1 0,-1 1 0,0-2-1,1 2 2,-1-2 0,2-1-2,-5 1 0,1-1 1,6-3 0,2 1 2,-6 0 1,0-2-1,6 2-6,-1-1 4,1 1 3,1-2-2,1 2-1,1 0 0,0-1 1,2 1 0,0 0 2,0 0 0,3 0-3,-1-1 0,-1 1 1,-1 0 0,0 1-2,-2-1 0,2 2 1,0-1-1,-2 1 1,2 1-1,-4-1 0,3 1 1,-5 2 0,1 0-2,3 0 1,2 0 1,-2 0 1,2 0-1,-2-2 4,0 3-4,-2-1-3,1-2 3,-1 0-1,-1 0 1,1 1 0,-1-1 1,1 0-2,0-1-1,-1 1 1,1-1 1,-1 1 0,1 0 1,2-1 0,0 1-1,2-1 0,2-1 1,0 1-1,-1-1 3,1-1-2,3 3 1,-10 4-1,8-5-1,-8 8 1,6-7-1,-4 2 1,-1-1-2,-1 1-1,1 0 4,2-2-1,4-1-1,1-1 0,1-1 1,-3 0-1,3-1-1,-1 1 0,-8 0-1,6 0 3,3 1 0,-1-1-1,-1 0 1,-2-1-1,1 3-1,3-2 0,-1 1 1,-8 4-1,6-1 2,3-1 0,-6 6 0,7-3-1,0 1 0,2-2 0,-5 6-1,5-5 2,-2 1 4,0 0-4,-1-2-1,-3-3-1,1-4 0,1 3 2,4 6 0,0 0 0,-3 5-2,1 2-1,2-4 0,0 0 0,-2 6 1,4 0 2,3-4-1,0-2 0,-1-1 3,-3-1-1,5 5-2,-1-5 0,0 6-2,2 2 0,0 1 2,0 0 0,0 3 0,0-12-1,0 1 1,0 1-1,0-1 0,0 10 1,0-5 0,0-2 2,2-2-1,8-12 2,3 6-2,1-3-1,-4 1-1,5-1-1,-1 1 0,2-3 0,-1 3 0,5-1 0,4 1 0,5 1 0,-3 1-1,2 1 0,-6-2 2,-3 0 0,4 2 0,-4-1 1,-1 1-1,-4-4 1,2 2-1,-2 1 6,-2-3-2,-1 1 0,7 3 3,-8-2-4,1-1-1,5 3 0,3-2-1,-8-1-1,1-1 1,-1 1 1,-3 1-1,10 4-1,-4-4 1,6 2 3,-3-3-3,-3-4-1,-1 1 0,-3 3 4,6 3-3,-3 0 0,-3-2-1,2-1 0,3 1 1,0-1-2,1-1 0,-2 1 1,-1-3 0,-1 3 0,-1-2 1,1 0 0,0 1 1,1-1 1,1 0-2,-2-1-1,-1 1 2,1 0-2,1 1 1,-3-1 0,10 2 2,-10-3-1,6 1 0,-5-2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07:47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7230 5866 767,'6'-1'0,"-2"-4"-4,3 3 4,1 1-1,3-1-2,-4 1 1,-1 0 1,1 0 0,2-1-1,1 1 0,0-1 0,0 1 1,2 0 0,1 0-1,2-1 0,1 2 1,-3-1 0,0 0-1,1 1 1,0 0 0,-1 0 2,-2-1 2,0 1-1,-2 0-2,0 1 0,-1-1 1,0 0 2,-1 0-1,1 0-1,-1 0-1,0 0 2,-1 0-1,1 0-2,-1 0 0,8 0 1,-8 0 1,5 0 1,-4 0-1,0 0-2,6 0 6,-3 1-7,-3 0 1,2-1 0,4 2-2,1 1-1,0 0 0,1 1 3,0-1-2,1 1 1,1 0 0,0 0 0,-3-1 1,-2 1 1,2-1 0,-1 0 1,0 0 3,-1 0 2,-3-1-5,-1-1-1,1 0 1,-1 0 6,0-1 0,1 0-7,-3 0-1,1 0 0,5 0-1,-4 0 0,0 0 1,2-1 0,1 1 0,3 0 0,2 0-2,1 0 0,1 0 0,-4 0 1,2 0-1,4 0 0,1 0 2,-3 0 0,1 1 0,2 0 0,-2 0 0,-4 0 1,-1-1 0,3 1 1,-2 0 0,-4 0 0,0 0 1,0-1 2,-1 0 1,1 1-1,-1-1-2,-1 0-4,-1 0 6,-1 0-4,1 0 1,0 0 1,0 0 1,-1 0-3,1 0-2,1 0 0,0 0 1,0 0 2,1 0-1,3 0-4,0 0 1,1 0 2,0 0-1,0 0 1,1 0 0,-2 0 0,1 0-1,2 0 1,-1 0 1,3 0 0,0 0-1,-2 0 1,1 0 0,1 0-1,0 0 1,-2 0 4,0 0-4,-1 0-4,0 0 4,0 0-1,-1 0 2,-1 0 1,-2 0-1,2 0-1,0 0 1,0 0 0,-1 0 0,0 0 2,0 0-2,-3 0 0,1 0 0,-3 0-1,1 0 0,2 0 0,1 0 3,-4 0-1,1 0-2,3 0 0,0 0-1,0 0 2,0-1-2,0 1-2,0-1 2,1 0 0,0 0 0,-1 0 0,1-1 0,1 1 2,1-1-1,-2 0-1,1 1 2,3-1-1,2-1-2,-2 1 2,1-1 0,-2 1-2,1 0 0,0 0 0,0 0 2,3 1 0,-1 0-2,-4 0 1,0 0 1,1 1 1,0 0-1,-1-1 0,1 1 1,1 0 3,-1 0-3,-4 0-1,0 0-1,3 1 1,0-1 1,0 0 1,0 0 2,-1 0-6,-1 0 1,3 0 0,0 0 1,-2 0 0,1 0-1,2 0 0,-1 0 1,-1 0 0,0 0-1,-2 0 1,1 0 0,4 0 0,0 0 4,-1 0-7,0 0 1,-1 0 1,-1 1 1,-2-1 1,1 1-1,3 0 0,0 0 1,0 0-1,0 0 1,0-1-2,-1 1 0,0-1 0,-1 1 2,-1-1 0,-2 0 0,-4 0 0,0 0 0,2 0 1,-1 0 1,-1 0 1,0 0-4,1 0 1,0 0 0,-1 0 1,0 0-1,1 0-2,0 0 0,3 0 0,0 0 0,0 0 0,2 0-1,0 0 0,2 0 0,-1 0 1,0 0 2,1 0-5,2 0 2,1 1 0,-2 0 1,-1 0 0,-1 0 0,-1-1 1,2 2 0,-1-1 1,-2 0 0,-1 1 0,0-1 0,-1 0-1,2 0 2,-2 1-1,1-2 1,-1 1 2,1 0-3,1 0-2,-2-1 1,1 0 1,2 1-1,1 0-1,-1 0 0,1 0 1,-3 0-1,0-1 1,3 1-2,0 1 1,0-1-1,0 0 2,-1 0 0,1 1-1,0-1 1,0 1 0,-3-1 0,0 1 1,-2-1 0,0 0 1,0 1-1,-1-1 3,0 0 0,0-1-2,-2 1-2,6 0 1,-6-1 1,0 2 0,1 0-4,0 0 1,0 0-1,0 0 1,0 1 0,1-1 0,-1 0 0,4 1 0,1 0 1,-4-1 1,0-1-1,1 1 1,-1 1-1,-1-2-2,-1 1 0,3 1 3,-3-1 2,0 0-2,2 3 3,-2-1 0,1 1-1,-1 3-4,0-2-1,1 2-1,1 1 1,1 2-1,4 4-2,1 0 0,-3-2 2,1-1 0,1 3 1,-1 0 0,-2-4 1,0 0 9,0 2-13,0-1 4,2 4 0,-2-2 2,-3-4 0,0 0 2,-2-1 0,0 0 2,-1-1-2,-1 1-1,0-2-4,1 0 2,-1 1 2,-1-2-1,1 1 1,-1 1-1,-1-1 1,0 0-3,0 0 0,0 0 1,-1-1-1,1 0 3,0 1-3,0-1 0,0 3 3,-1 0-2,1 1-2,0 0 0,0-2 1,-1 0 0,1 1 1,-1-1-1,0 2 1,0 0 1,1-2-1,-1 1 0,0 1-1,-1 1-1,0-2 4,0 0-1,0 1-1,0 0 0,0 0 0,-1 1 1,0-4-1,1 0 0,-2 4 1,-1 0-1,0 1-1,-2 1 0,1-1-1,-1 0 0,1 0-1,-1 0 2,0 1 0,0 0 1,0-2 0,1 1 0,-1-2 1,0 0 1,-1 2 1,-1-1-3,0 0-4,-1-1 2,-1 2 2,0 0 0,-2 1-1,0 0 2,2-2-1,-2-1-1,0 0 1,-1 1 0,1-1 1,-1 1-1,-2 1-2,1-1-1,-1 1 1,0-1 1,1 0 1,0-1 3,0-1-4,0 1 0,-5 1-1,5-4 3,-1 0 0,0 0-1,2-2 0,-1-1 6,-2 1-9,1 0 8,-3 0-9,-1 1 6,0-1-6,0-1 4,1 0-1,-1 0-1,-3 0 1,-2-1 0,-6 1-1,-1-2 0,7 0 0,-2 0 0,-1 0 0,-2-1 0,0 0 13,-1 0-19,-6 0-2,-1 0 6,8 0 2,0-1 1,-10 0 3,0 1 1,-5-1 0,1 0-11,34 0 6,-30 0-3,-1 0 3,4 0 15,1 0-23,-6 0 24,1-1-25,-3 1 22,2 0-22,33 0 8,-24 0 15,2 0-21,3 0 5,2 0 8,1 0 5,0 0 1,-2 0-17,1 0 2,1 0 11,1 0-4,1 0-1,2 0 1,-1 0 0,2 0 1,-3 0 0,0 0-1,2 0-2,0 0 0,0 0 0,-1 0 0,0 0-1,0 0 0,-4 0 0,1 0 0,-5 0 10,1 1-17,5 0 5,0 0 2,0 0 0,0 0 1,5-1-1,1 1 12,-10 0-18,1-1 3,2 1 6,1-1 5,-3 1-14,0-1 6,3 0 1,0 0 0,0 0 0,0 0 0,-2 0 10,5 1-12,-5 0-5,0 0 7,1 0 5,1 0-5,1 0-6,1 0 9,6 1 9,1-1-14,-2 0-3,2 1 5,-1 0 4,1 0 0,2 0 0,0 0-4,2 0 1,0 0 5,1 0-2,-1 1-6,-1 0 1,0-1 1,1 0 0,-2 0-1,-1 1 0,0-1 0,-5 0-1,-1 0 0,-1-1-1,0 1 1,5 0 1,1 0 0,-3 0 0,0 0 0,1 0 0,1 1 1,0-1 1,0 0-1,0 0 1,1 0 1,-1 0 1,-1 0-4,5-1 1,-1 0 2,-2 1-1,1-1-1,-1 0 3,0 0-2,-2 0-5,-1 0 4,0 0-1,-1-1 0,2 0 6,-1 1-10,-2-1 2,-1 0 1,-1 0 1,-1 0 1,3 0-1,-1 0-1,0 0 0,0-1 1,2 0 1,1 1 0,-2-1-1,-1-1 2,1 0-1,1 0 1,-1-1 0,1 0-1,3-1 0,1 0 2,-2-1 2,2-1-3,2 1 1,1 0-2,-2-1 1,0-1 2,1 0-1,0 0-1,-2-1-2,-1-1 6,4 1-8,0 0 0,0 0 0,1-1 2,1 2 0,1 0 0,1 0 3,0-1 0,-1-1-1,1 0 0,-1 0 2,1-1-4,-1 0 1,0-2-1,2 2 1,0 0-1,0 0 1,0 0 0,-1-5 0,1-1 2,1 2-3,0 1 1,1 1-2,0 0 1,1 2 0,-1-1 2,0-1 0,0 1-1,0-2 0,0 0-1,0 0 0,0 0 0,0-2 2,0 0 0,1 2-1,1 0-1,-1-2 1,1 0 0,0 2 0,1 1 0,0-1 1,0 0-1,1-4 1,-1-1-1,1 6 0,0 1 0,0 0 0,0-1 0,1-1 1,-1 1 3,0 0-5,0 1 0,0-2 0,1 0 2,1 1 3,0 0-6,0 0 0,1 0 1,0-3 3,1 1-2,0-1-4,0 1 3,0 2 0,0 0 1,-1 3-1,1-1 5,0-1-4,0 0 5,-1 3-7,0 0 2,-1 2 0,0 0 1,2-4 4,-1 3-2,2-3-2,-1 4 1,-1 0-2,1 0-1,1-2-1,0 0 0,-1 0 0,0 0 1,1 0 1,0-1-1,-1-2 1,1 1 0,-2 0-1,1 1 0,0-1 0,0 0 1,-1 0 1,1 1-1,-2 2 1,0 1-1,2-4 2,0 1-2,0 2-1,0 1 3,0 0-1,-1 0-1,4-3 1,-1 3 2,0 1 0,-1 0-1,0 0 0,0 1-1,3 0-2,-3 0 1,0-1-1,3 0-1,-1 2 1,-1 0 1,-1-1 1,1 0 3,1-1-5,-1 3 1,0 0-1,0-1-1,2-1 2,1 0-1,0 0 0,-1 1 0,0-1 0,1-1 0,-1 1 3,-2 1-1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07:49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7536 7244 767,'0'6'0,"1"9"-5,0-2 2,0 3-2,0 4 0,0 2-2,1 4 0,1 1 1,1 7-2,0 1 2,0-7 1,0 0 2,2 4-1,-1 1 13,1-2-18,1-1 20,-1-1-19,1-3 2,2 5 7,0-4 2,-3-7 1,0-1 2,0-3-1,-2-1-3,1-2 1,-1-1 5,0 0-2,0 0-2,-1-2-3,0 1 0,1 1-1,0 2 0,0-2-1,-1 1 0,3 5-2,-1 0 1,1-2 1,-1 0 0,1 2-2,-1-1 2,1 1 1,-2-3 6,-1-2-9,0-4 4,-1-1-1,-1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8-06T11:07:50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7562 7951 767,'0'8'0,"1"3"-6,-1-3 4,2 1 0,0-1-1,0 0 0,1 3 1,0 1-1,1-3 1,-1 1 6,2-1-6,0 1 0,2 2 1,1-1 0,3 3 0,1-1 0,2 3-1,-2-3 0,7 4-1,0-1 1,-5-6 8,-2 0-11,0-1 1,-1-1 3,-1 0 2,-1-2 9,2 2-8,-2-3-1,-2-1 0,1 0 5,-8-10-1,1-2-2,3-5-3,-1 3 0,0-3-2,1-2-2,-1-1 0,1-1 0,0-6-1,1 1 1,-2 4 1,0 1 1,1 0 0,0-3 2,1-2 13,-1-1-19,0-1 14,1 1-15,-1-1 0,-1 1 2,0 1 5,-1 1 0,0 1 0,-1 4 1,0 0 2,0 2 0,-1 0 0,1 4-1,-1 0 0,1-1-1,0 1 2,0 3 4,1-1-4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1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customXml" Target="../ink/ink5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31.png"/><Relationship Id="rId7" Type="http://schemas.openxmlformats.org/officeDocument/2006/relationships/customXml" Target="../ink/ink59.xml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customXml" Target="../ink/ink58.xml"/><Relationship Id="rId10" Type="http://schemas.openxmlformats.org/officeDocument/2006/relationships/image" Target="../media/image235.png"/><Relationship Id="rId4" Type="http://schemas.openxmlformats.org/officeDocument/2006/relationships/image" Target="../media/image232.png"/><Relationship Id="rId9" Type="http://schemas.openxmlformats.org/officeDocument/2006/relationships/customXml" Target="../ink/ink6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9.png"/><Relationship Id="rId4" Type="http://schemas.openxmlformats.org/officeDocument/2006/relationships/customXml" Target="../ink/ink6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8.png"/><Relationship Id="rId1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customXml" Target="../ink/ink6.xml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customXml" Target="../ink/ink7.xml"/><Relationship Id="rId10" Type="http://schemas.openxmlformats.org/officeDocument/2006/relationships/customXml" Target="../ink/ink5.xml"/><Relationship Id="rId19" Type="http://schemas.openxmlformats.org/officeDocument/2006/relationships/customXml" Target="../ink/ink9.xml"/><Relationship Id="rId4" Type="http://schemas.openxmlformats.org/officeDocument/2006/relationships/customXml" Target="../ink/ink2.xml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11.xml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customXml" Target="../ink/ink17.xml"/><Relationship Id="rId18" Type="http://schemas.openxmlformats.org/officeDocument/2006/relationships/image" Target="../media/image38.png"/><Relationship Id="rId3" Type="http://schemas.openxmlformats.org/officeDocument/2006/relationships/image" Target="../media/image30.png"/><Relationship Id="rId21" Type="http://schemas.openxmlformats.org/officeDocument/2006/relationships/customXml" Target="../ink/ink21.xml"/><Relationship Id="rId7" Type="http://schemas.openxmlformats.org/officeDocument/2006/relationships/customXml" Target="../ink/ink14.xml"/><Relationship Id="rId12" Type="http://schemas.openxmlformats.org/officeDocument/2006/relationships/image" Target="../media/image35.png"/><Relationship Id="rId17" Type="http://schemas.openxmlformats.org/officeDocument/2006/relationships/customXml" Target="../ink/ink19.xml"/><Relationship Id="rId2" Type="http://schemas.openxmlformats.org/officeDocument/2006/relationships/image" Target="../media/image29.png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16.xml"/><Relationship Id="rId24" Type="http://schemas.openxmlformats.org/officeDocument/2006/relationships/image" Target="../media/image41.png"/><Relationship Id="rId5" Type="http://schemas.openxmlformats.org/officeDocument/2006/relationships/customXml" Target="../ink/ink13.xml"/><Relationship Id="rId15" Type="http://schemas.openxmlformats.org/officeDocument/2006/relationships/customXml" Target="../ink/ink18.xml"/><Relationship Id="rId23" Type="http://schemas.openxmlformats.org/officeDocument/2006/relationships/customXml" Target="../ink/ink22.xml"/><Relationship Id="rId10" Type="http://schemas.openxmlformats.org/officeDocument/2006/relationships/image" Target="../media/image34.png"/><Relationship Id="rId19" Type="http://schemas.openxmlformats.org/officeDocument/2006/relationships/customXml" Target="../ink/ink20.xml"/><Relationship Id="rId4" Type="http://schemas.openxmlformats.org/officeDocument/2006/relationships/image" Target="../media/image31.png"/><Relationship Id="rId9" Type="http://schemas.openxmlformats.org/officeDocument/2006/relationships/customXml" Target="../ink/ink15.xml"/><Relationship Id="rId14" Type="http://schemas.openxmlformats.org/officeDocument/2006/relationships/image" Target="../media/image36.png"/><Relationship Id="rId2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customXml" Target="../ink/ink24.xml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26.xml"/><Relationship Id="rId5" Type="http://schemas.openxmlformats.org/officeDocument/2006/relationships/customXml" Target="../ink/ink23.xm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12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customXml" Target="../ink/ink31.xml"/><Relationship Id="rId5" Type="http://schemas.openxmlformats.org/officeDocument/2006/relationships/customXml" Target="../ink/ink28.xml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customXml" Target="../ink/ink3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customXml" Target="../ink/ink32.xml"/><Relationship Id="rId7" Type="http://schemas.openxmlformats.org/officeDocument/2006/relationships/customXml" Target="../ink/ink34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customXml" Target="../ink/ink33.xml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customXml" Target="../ink/ink40.xml"/><Relationship Id="rId18" Type="http://schemas.openxmlformats.org/officeDocument/2006/relationships/image" Target="../media/image76.png"/><Relationship Id="rId3" Type="http://schemas.openxmlformats.org/officeDocument/2006/relationships/customXml" Target="../ink/ink35.xml"/><Relationship Id="rId7" Type="http://schemas.openxmlformats.org/officeDocument/2006/relationships/customXml" Target="../ink/ink37.xml"/><Relationship Id="rId12" Type="http://schemas.openxmlformats.org/officeDocument/2006/relationships/image" Target="../media/image72.png"/><Relationship Id="rId17" Type="http://schemas.openxmlformats.org/officeDocument/2006/relationships/image" Target="../media/image75.png"/><Relationship Id="rId2" Type="http://schemas.openxmlformats.org/officeDocument/2006/relationships/image" Target="../media/image67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customXml" Target="../ink/ink39.xml"/><Relationship Id="rId5" Type="http://schemas.openxmlformats.org/officeDocument/2006/relationships/customXml" Target="../ink/ink36.xml"/><Relationship Id="rId15" Type="http://schemas.openxmlformats.org/officeDocument/2006/relationships/customXml" Target="../ink/ink41.xml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customXml" Target="../ink/ink38.xml"/><Relationship Id="rId1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customXml" Target="../ink/ink42.xml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customXml" Target="../ink/ink44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customXml" Target="../ink/ink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2.png"/><Relationship Id="rId7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8.png"/><Relationship Id="rId7" Type="http://schemas.openxmlformats.org/officeDocument/2006/relationships/customXml" Target="../ink/ink47.xml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10" Type="http://schemas.openxmlformats.org/officeDocument/2006/relationships/image" Target="../media/image173.png"/><Relationship Id="rId4" Type="http://schemas.openxmlformats.org/officeDocument/2006/relationships/image" Target="../media/image169.png"/><Relationship Id="rId9" Type="http://schemas.openxmlformats.org/officeDocument/2006/relationships/customXml" Target="../ink/ink4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customXml" Target="../ink/ink49.xml"/><Relationship Id="rId7" Type="http://schemas.openxmlformats.org/officeDocument/2006/relationships/customXml" Target="../ink/ink51.xml"/><Relationship Id="rId12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customXml" Target="../ink/ink53.xml"/><Relationship Id="rId5" Type="http://schemas.openxmlformats.org/officeDocument/2006/relationships/customXml" Target="../ink/ink50.xml"/><Relationship Id="rId10" Type="http://schemas.openxmlformats.org/officeDocument/2006/relationships/image" Target="../media/image184.png"/><Relationship Id="rId4" Type="http://schemas.openxmlformats.org/officeDocument/2006/relationships/image" Target="../media/image181.png"/><Relationship Id="rId9" Type="http://schemas.openxmlformats.org/officeDocument/2006/relationships/customXml" Target="../ink/ink5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数据库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星空</a:t>
            </a:r>
          </a:p>
          <a:p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命令行方式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70" y="1691005"/>
            <a:ext cx="8448675" cy="41198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18990" y="993775"/>
            <a:ext cx="4531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命令行操作是针对于</a:t>
            </a:r>
            <a:r>
              <a:rPr lang="zh-CN" altLang="en-US">
                <a:solidFill>
                  <a:srgbClr val="FF0000"/>
                </a:solidFill>
              </a:rPr>
              <a:t>专业人士</a:t>
            </a:r>
            <a:r>
              <a:rPr lang="zh-CN" altLang="en-US"/>
              <a:t>准备的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851900" y="287655"/>
            <a:ext cx="2957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公司中的</a:t>
            </a:r>
            <a:r>
              <a:rPr lang="en-US" altLang="zh-CN"/>
              <a:t>Linux</a:t>
            </a:r>
            <a:r>
              <a:rPr lang="zh-CN" altLang="en-US"/>
              <a:t>操作系统都是</a:t>
            </a:r>
            <a:r>
              <a:rPr lang="zh-CN" altLang="en-US" b="1">
                <a:solidFill>
                  <a:srgbClr val="FF0000"/>
                </a:solidFill>
              </a:rPr>
              <a:t>没有图形化界面</a:t>
            </a:r>
            <a:r>
              <a:rPr lang="zh-CN" altLang="en-US"/>
              <a:t>的。</a:t>
            </a:r>
          </a:p>
          <a:p>
            <a:endParaRPr lang="zh-CN" altLang="en-US"/>
          </a:p>
          <a:p>
            <a:r>
              <a:rPr lang="zh-CN" altLang="en-US"/>
              <a:t>图形化界面的程序</a:t>
            </a:r>
            <a:r>
              <a:rPr lang="zh-CN" altLang="en-US">
                <a:solidFill>
                  <a:srgbClr val="FF0000"/>
                </a:solidFill>
              </a:rPr>
              <a:t>很吃资源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890" y="398145"/>
            <a:ext cx="3441700" cy="77787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890" y="1604645"/>
            <a:ext cx="4397375" cy="10064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305" y="2300605"/>
            <a:ext cx="4184650" cy="29781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305" y="5482590"/>
            <a:ext cx="3705225" cy="825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5930" y="21590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十、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</a:t>
            </a:r>
            <a:r>
              <a:rPr lang="en-US" altLang="zh-CN">
                <a:sym typeface="+mn-ea"/>
              </a:rPr>
              <a:t>API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7380" y="11753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相关结构体：</a:t>
            </a:r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MYSQL</a:t>
            </a:r>
            <a:r>
              <a:rPr lang="en-US" altLang="zh-CN">
                <a:solidFill>
                  <a:schemeClr val="tx1"/>
                </a:solidFill>
              </a:rPr>
              <a:t>   </a:t>
            </a:r>
            <a:r>
              <a:rPr lang="zh-CN" altLang="en-US">
                <a:solidFill>
                  <a:srgbClr val="FF0000"/>
                </a:solidFill>
              </a:rPr>
              <a:t>代表一个</a:t>
            </a:r>
            <a:r>
              <a:rPr lang="en-US" altLang="zh-CN">
                <a:solidFill>
                  <a:srgbClr val="FF0000"/>
                </a:solidFill>
              </a:rPr>
              <a:t>MSQL</a:t>
            </a:r>
            <a:r>
              <a:rPr lang="zh-CN" altLang="en-US">
                <a:solidFill>
                  <a:srgbClr val="FF0000"/>
                </a:solidFill>
              </a:rPr>
              <a:t>连接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456180" y="6075045"/>
            <a:ext cx="403860" cy="4216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</a:p>
        </p:txBody>
      </p:sp>
      <p:sp>
        <p:nvSpPr>
          <p:cNvPr id="17" name="椭圆 16"/>
          <p:cNvSpPr/>
          <p:nvPr/>
        </p:nvSpPr>
        <p:spPr>
          <a:xfrm>
            <a:off x="1170305" y="2526030"/>
            <a:ext cx="403860" cy="4216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</a:p>
        </p:txBody>
      </p:sp>
      <p:sp>
        <p:nvSpPr>
          <p:cNvPr id="18" name="椭圆 17"/>
          <p:cNvSpPr/>
          <p:nvPr/>
        </p:nvSpPr>
        <p:spPr>
          <a:xfrm>
            <a:off x="7061835" y="2242820"/>
            <a:ext cx="403860" cy="4216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</a:p>
        </p:txBody>
      </p:sp>
      <p:sp>
        <p:nvSpPr>
          <p:cNvPr id="19" name="椭圆 18"/>
          <p:cNvSpPr/>
          <p:nvPr/>
        </p:nvSpPr>
        <p:spPr>
          <a:xfrm>
            <a:off x="11142980" y="3048635"/>
            <a:ext cx="403860" cy="4216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5</a:t>
            </a: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7641590" y="1282065"/>
            <a:ext cx="2733675" cy="179324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2844165" y="2410460"/>
            <a:ext cx="3779520" cy="3409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820410" y="268605"/>
            <a:ext cx="5749290" cy="244475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66470" y="2109470"/>
            <a:ext cx="4505960" cy="44913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8075295" y="951865"/>
            <a:ext cx="403860" cy="4216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5295" y="3228975"/>
            <a:ext cx="2955925" cy="241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40525" y="4688205"/>
            <a:ext cx="3733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套接字编程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3197860"/>
            <a:ext cx="4581525" cy="28003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</a:t>
            </a:r>
            <a:r>
              <a:rPr lang="en-US" altLang="zh-CN">
                <a:sym typeface="+mn-ea"/>
              </a:rPr>
              <a:t>API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3040" y="1112520"/>
            <a:ext cx="10515600" cy="4351338"/>
          </a:xfrm>
        </p:spPr>
        <p:txBody>
          <a:bodyPr/>
          <a:lstStyle/>
          <a:p>
            <a:r>
              <a:rPr lang="zh-CN" altLang="en-US"/>
              <a:t>相关结构体：</a:t>
            </a:r>
            <a:r>
              <a:rPr lang="en-US" altLang="zh-CN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MYSQL_RES      </a:t>
            </a:r>
            <a:r>
              <a:rPr lang="zh-CN" altLang="en-US">
                <a:sym typeface="+mn-ea"/>
              </a:rPr>
              <a:t>代表结果集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MYSQL_ROW    </a:t>
            </a:r>
            <a:r>
              <a:rPr lang="zh-CN" altLang="en-US">
                <a:sym typeface="+mn-ea"/>
              </a:rPr>
              <a:t>代表结果集中的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行</a:t>
            </a:r>
          </a:p>
          <a:p>
            <a:pPr lvl="1"/>
            <a:r>
              <a:rPr lang="en-US" altLang="zh-CN">
                <a:solidFill>
                  <a:srgbClr val="FF0000"/>
                </a:solidFill>
                <a:sym typeface="+mn-ea"/>
              </a:rPr>
              <a:t>MYSQL_FILED</a:t>
            </a:r>
            <a:r>
              <a:rPr lang="en-US" altLang="zh-CN">
                <a:sym typeface="+mn-ea"/>
              </a:rPr>
              <a:t>   </a:t>
            </a:r>
            <a:r>
              <a:rPr lang="zh-CN" altLang="en-US">
                <a:sym typeface="+mn-ea"/>
              </a:rPr>
              <a:t>代表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列</a:t>
            </a:r>
            <a:r>
              <a:rPr lang="zh-CN" altLang="en-US">
                <a:sym typeface="+mn-ea"/>
              </a:rPr>
              <a:t>（字段）</a:t>
            </a:r>
            <a:endParaRPr lang="zh-CN" altLang="en-US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55" y="5361940"/>
            <a:ext cx="2971800" cy="290830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2602865" y="5998210"/>
            <a:ext cx="403860" cy="4216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</a:p>
        </p:txBody>
      </p:sp>
      <p:sp>
        <p:nvSpPr>
          <p:cNvPr id="21" name="椭圆 20"/>
          <p:cNvSpPr/>
          <p:nvPr/>
        </p:nvSpPr>
        <p:spPr>
          <a:xfrm>
            <a:off x="700405" y="4537075"/>
            <a:ext cx="403860" cy="4216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</a:p>
        </p:txBody>
      </p:sp>
      <p:sp>
        <p:nvSpPr>
          <p:cNvPr id="22" name="椭圆 21"/>
          <p:cNvSpPr/>
          <p:nvPr/>
        </p:nvSpPr>
        <p:spPr>
          <a:xfrm>
            <a:off x="7066915" y="4958715"/>
            <a:ext cx="403860" cy="4216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</a:p>
        </p:txBody>
      </p:sp>
      <p:sp>
        <p:nvSpPr>
          <p:cNvPr id="10" name="椭圆 9"/>
          <p:cNvSpPr/>
          <p:nvPr/>
        </p:nvSpPr>
        <p:spPr>
          <a:xfrm>
            <a:off x="3507105" y="3478530"/>
            <a:ext cx="403860" cy="4216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2687955" y="4629785"/>
            <a:ext cx="4378960" cy="63881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035" y="520065"/>
            <a:ext cx="4000500" cy="3781425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 flipV="1">
            <a:off x="2696210" y="2887980"/>
            <a:ext cx="4127500" cy="65151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070" y="4253865"/>
            <a:ext cx="6038850" cy="1981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结果集分析</a:t>
            </a: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4162425" y="3209925"/>
          <a:ext cx="4968240" cy="438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8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87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char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char *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char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char*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char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char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直接箭头连接符 7"/>
          <p:cNvCxnSpPr/>
          <p:nvPr/>
        </p:nvCxnSpPr>
        <p:spPr>
          <a:xfrm flipH="1">
            <a:off x="4501515" y="3643630"/>
            <a:ext cx="1270" cy="12007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5278120" y="3643630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374765" y="3643630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7118985" y="3619500"/>
            <a:ext cx="823595" cy="124587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966710" y="3628390"/>
            <a:ext cx="762635" cy="127571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8" idx="3"/>
          </p:cNvCxnSpPr>
          <p:nvPr/>
        </p:nvCxnSpPr>
        <p:spPr>
          <a:xfrm>
            <a:off x="3385820" y="2788285"/>
            <a:ext cx="768985" cy="331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154805" y="2788285"/>
            <a:ext cx="805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char *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972310" y="2613660"/>
            <a:ext cx="1359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char ** row;</a:t>
            </a:r>
          </a:p>
        </p:txBody>
      </p:sp>
      <p:sp>
        <p:nvSpPr>
          <p:cNvPr id="18" name="矩形 17"/>
          <p:cNvSpPr/>
          <p:nvPr/>
        </p:nvSpPr>
        <p:spPr>
          <a:xfrm>
            <a:off x="1918970" y="2545080"/>
            <a:ext cx="1466850" cy="48641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8883650" y="3619500"/>
            <a:ext cx="720725" cy="11906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774825" y="1564005"/>
            <a:ext cx="22618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  <a:sym typeface="+mn-ea"/>
              </a:rPr>
              <a:t>MYSQL_ROW</a:t>
            </a:r>
            <a:endParaRPr lang="en-US" altLang="zh-CN" sz="2400" dirty="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2562860" y="2016125"/>
            <a:ext cx="0" cy="387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23" name="表格 22"/>
          <p:cNvGraphicFramePr/>
          <p:nvPr>
            <p:custDataLst>
              <p:tags r:id="rId2"/>
            </p:custDataLst>
          </p:nvPr>
        </p:nvGraphicFramePr>
        <p:xfrm>
          <a:off x="4553585" y="725805"/>
          <a:ext cx="4968240" cy="438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8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87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int*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</a:t>
                      </a:r>
                      <a:r>
                        <a:rPr lang="en-US" altLang="zh-CN" sz="1800">
                          <a:sym typeface="+mn-ea"/>
                        </a:rPr>
                        <a:t>int*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</a:t>
                      </a:r>
                      <a:r>
                        <a:rPr lang="en-US" altLang="zh-CN" sz="1800">
                          <a:sym typeface="+mn-ea"/>
                        </a:rPr>
                        <a:t>int*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</a:t>
                      </a:r>
                      <a:r>
                        <a:rPr lang="en-US" altLang="zh-CN" sz="1800">
                          <a:sym typeface="+mn-ea"/>
                        </a:rPr>
                        <a:t>int*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int*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int*</a:t>
                      </a:r>
                      <a:endParaRPr lang="en-US" alt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4468495" y="250825"/>
            <a:ext cx="2785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int* arr[6];</a:t>
            </a:r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4949825" y="1222375"/>
            <a:ext cx="0" cy="447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485640" y="1609725"/>
            <a:ext cx="2990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int *  *p = (int **)arr;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45110" y="5043170"/>
            <a:ext cx="325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 main(int </a:t>
            </a:r>
            <a:r>
              <a:rPr lang="en-US" altLang="zh-CN" dirty="0" err="1"/>
              <a:t>argc</a:t>
            </a:r>
            <a:r>
              <a:rPr lang="en-US" altLang="zh-CN" dirty="0"/>
              <a:t>, char **</a:t>
            </a:r>
            <a:r>
              <a:rPr lang="en-US" altLang="zh-CN" dirty="0" err="1"/>
              <a:t>argv</a:t>
            </a:r>
            <a:r>
              <a:rPr lang="en-US" altLang="zh-CN" dirty="0"/>
              <a:t>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4310" y="5431790"/>
            <a:ext cx="3783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$ ./</a:t>
            </a:r>
            <a:r>
              <a:rPr lang="en-US" altLang="zh-CN" dirty="0" err="1"/>
              <a:t>a.out</a:t>
            </a:r>
            <a:r>
              <a:rPr lang="en-US" altLang="zh-CN" dirty="0"/>
              <a:t>  hello  world   </a:t>
            </a:r>
            <a:r>
              <a:rPr lang="en-US" altLang="zh-CN" dirty="0" err="1"/>
              <a:t>wangdao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DEE7D83-DCB8-B7C8-43F8-1B499B85476C}"/>
              </a:ext>
            </a:extLst>
          </p:cNvPr>
          <p:cNvSpPr txBox="1"/>
          <p:nvPr/>
        </p:nvSpPr>
        <p:spPr>
          <a:xfrm>
            <a:off x="230188" y="35137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typedef char **MYSQL_ROW;</a:t>
            </a:r>
            <a:endParaRPr lang="en-US" altLang="zh-CN" sz="1400" dirty="0"/>
          </a:p>
          <a:p>
            <a:r>
              <a:rPr lang="zh-CN" altLang="en-US" sz="1400" dirty="0"/>
              <a:t>这行源码表示</a:t>
            </a:r>
            <a:r>
              <a:rPr lang="en-US" altLang="zh-CN" sz="1400" dirty="0" err="1"/>
              <a:t>MYSQL_ROW</a:t>
            </a:r>
            <a:r>
              <a:rPr lang="en-US" altLang="zh-CN" sz="1400" dirty="0"/>
              <a:t> </a:t>
            </a:r>
            <a:r>
              <a:rPr lang="zh-CN" altLang="en-US" sz="1400" dirty="0"/>
              <a:t>其实就是 </a:t>
            </a:r>
            <a:r>
              <a:rPr lang="en-US" altLang="zh-CN" sz="1400" dirty="0"/>
              <a:t>char** </a:t>
            </a:r>
            <a:r>
              <a:rPr lang="zh-CN" altLang="en-US" sz="1400" dirty="0"/>
              <a:t>类型</a:t>
            </a:r>
            <a:endParaRPr lang="en-US" altLang="zh-CN" sz="1400" dirty="0"/>
          </a:p>
          <a:p>
            <a:r>
              <a:rPr lang="en-US" altLang="zh-CN" sz="1400" dirty="0"/>
              <a:t>Char** </a:t>
            </a:r>
            <a:r>
              <a:rPr lang="zh-CN" altLang="en-US" sz="1400" dirty="0"/>
              <a:t>表示这是一个</a:t>
            </a:r>
            <a:r>
              <a:rPr lang="zh-CN" altLang="en-US" sz="1400" dirty="0">
                <a:solidFill>
                  <a:srgbClr val="00B050"/>
                </a:solidFill>
              </a:rPr>
              <a:t>指针数组</a:t>
            </a:r>
            <a:r>
              <a:rPr lang="en-US" altLang="zh-CN" sz="1400" dirty="0"/>
              <a:t>, </a:t>
            </a:r>
            <a:r>
              <a:rPr lang="zh-CN" altLang="en-US" sz="1400" dirty="0"/>
              <a:t>这个数组的每个元素都</a:t>
            </a:r>
            <a:endParaRPr lang="en-US" altLang="zh-CN" sz="1400" dirty="0"/>
          </a:p>
          <a:p>
            <a:r>
              <a:rPr lang="zh-CN" altLang="en-US" sz="1400" dirty="0"/>
              <a:t>指向一个字符串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</a:t>
            </a:r>
            <a:r>
              <a:rPr lang="zh-CN" altLang="en-US"/>
              <a:t>语言的</a:t>
            </a:r>
            <a:r>
              <a:rPr lang="en-US" altLang="zh-CN"/>
              <a:t>API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935" y="2139950"/>
            <a:ext cx="10713720" cy="2757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5" y="1691005"/>
            <a:ext cx="4311650" cy="1273175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建立连接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625" y="1446530"/>
            <a:ext cx="4413885" cy="2267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6325" y="3816350"/>
            <a:ext cx="97066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功能</a:t>
            </a:r>
            <a:r>
              <a:rPr lang="zh-CN" altLang="en-US"/>
              <a:t>：尝试与运行在上的 MySQL 服务器建立连接 host。</a:t>
            </a:r>
          </a:p>
          <a:p>
            <a:r>
              <a:rPr lang="zh-CN" altLang="en-US"/>
              <a:t>在执行任何其他需要有效MYSQL连接处理程序结构的 API 函数之前，客户端程序必须成功连接到服务器。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50290" y="4944110"/>
            <a:ext cx="96189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返回值</a:t>
            </a:r>
            <a:r>
              <a:rPr lang="zh-CN" altLang="en-US"/>
              <a:t>：</a:t>
            </a:r>
          </a:p>
          <a:p>
            <a:r>
              <a:rPr lang="zh-CN" altLang="en-US"/>
              <a:t>如果连接成功，返回MYSQL*连接句柄，</a:t>
            </a:r>
            <a:r>
              <a:rPr lang="zh-CN" altLang="en-US">
                <a:sym typeface="+mn-ea"/>
              </a:rPr>
              <a:t>对于成功的连接，返回值与第1个参数的值相同。</a:t>
            </a:r>
            <a:endParaRPr lang="zh-CN" altLang="en-US"/>
          </a:p>
          <a:p>
            <a:r>
              <a:rPr lang="zh-CN" altLang="en-US"/>
              <a:t>如果连接失败，返回</a:t>
            </a:r>
            <a:r>
              <a:rPr lang="zh-CN" altLang="en-US">
                <a:solidFill>
                  <a:srgbClr val="FF0000"/>
                </a:solidFill>
              </a:rPr>
              <a:t>NULL</a:t>
            </a:r>
            <a:r>
              <a:rPr lang="zh-CN" altLang="en-US"/>
              <a:t>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710" y="826135"/>
            <a:ext cx="2795905" cy="7429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07710" y="1885950"/>
            <a:ext cx="5687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如果发生了错误，则返回一个以 null 结尾的字符串。</a:t>
            </a:r>
          </a:p>
          <a:p>
            <a:r>
              <a:rPr lang="zh-CN" altLang="en-US"/>
              <a:t>如果没有发生错误，则为空字符串。</a:t>
            </a: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4212590" y="2998470"/>
            <a:ext cx="1005840" cy="12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354320" y="2811145"/>
            <a:ext cx="3769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默认情况下，使用</a:t>
            </a:r>
            <a:r>
              <a:rPr lang="en-US" altLang="zh-CN">
                <a:solidFill>
                  <a:srgbClr val="FF0000"/>
                </a:solidFill>
              </a:rPr>
              <a:t>3306</a:t>
            </a:r>
            <a:r>
              <a:rPr lang="zh-CN" altLang="en-US"/>
              <a:t>，就写</a:t>
            </a:r>
            <a:r>
              <a:rPr lang="en-US" altLang="zh-CN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4770755" y="3194685"/>
            <a:ext cx="852170" cy="85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797550" y="3138805"/>
            <a:ext cx="3079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一般直接使用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941570" y="3454400"/>
            <a:ext cx="1158240" cy="208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206490" y="3514090"/>
            <a:ext cx="3701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一般情况下，使用</a:t>
            </a:r>
            <a:r>
              <a:rPr lang="en-US" altLang="zh-CN">
                <a:solidFill>
                  <a:srgbClr val="FF0000"/>
                </a:solidFill>
              </a:rPr>
              <a:t>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墨迹 13"/>
              <p14:cNvContentPartPr/>
              <p14:nvPr/>
            </p14:nvContentPartPr>
            <p14:xfrm>
              <a:off x="5913120" y="903605"/>
              <a:ext cx="1312545" cy="35369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5"/>
            </p:blipFill>
            <p:spPr>
              <a:xfrm>
                <a:off x="5913120" y="903605"/>
                <a:ext cx="1312545" cy="3536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1005"/>
            <a:ext cx="3532505" cy="9467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进行查询</a:t>
            </a:r>
          </a:p>
        </p:txBody>
      </p:sp>
      <p:cxnSp>
        <p:nvCxnSpPr>
          <p:cNvPr id="3" name="直接箭头连接符 2"/>
          <p:cNvCxnSpPr>
            <a:endCxn id="7" idx="2"/>
          </p:cNvCxnSpPr>
          <p:nvPr/>
        </p:nvCxnSpPr>
        <p:spPr>
          <a:xfrm flipV="1">
            <a:off x="3306445" y="1506220"/>
            <a:ext cx="538480" cy="822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47720" y="1137920"/>
            <a:ext cx="9944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语句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964555" y="753110"/>
            <a:ext cx="16440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以</a:t>
            </a:r>
            <a:r>
              <a:rPr lang="en-US" altLang="zh-CN">
                <a:solidFill>
                  <a:srgbClr val="FF0000"/>
                </a:solidFill>
              </a:rPr>
              <a:t>‘\0’</a:t>
            </a:r>
            <a:r>
              <a:rPr lang="zh-CN" altLang="en-US"/>
              <a:t>作为结尾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597400" y="1081405"/>
            <a:ext cx="72713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功能：</a:t>
            </a:r>
          </a:p>
          <a:p>
            <a:r>
              <a:rPr lang="zh-CN" altLang="en-US" dirty="0"/>
              <a:t>执行以</a:t>
            </a:r>
            <a:r>
              <a:rPr lang="zh-CN" altLang="en-US" dirty="0">
                <a:solidFill>
                  <a:srgbClr val="FF0000"/>
                </a:solidFill>
              </a:rPr>
              <a:t> null 结尾</a:t>
            </a:r>
            <a:r>
              <a:rPr lang="zh-CN" altLang="en-US" dirty="0"/>
              <a:t>的字符串指向的 SQL 语句stmt_str。</a:t>
            </a:r>
          </a:p>
          <a:p>
            <a:r>
              <a:rPr lang="zh-CN" altLang="en-US" dirty="0"/>
              <a:t>通常，字符串必须由单个 SQL 语句组成，不带终止分号 ( ;) 或\g。</a:t>
            </a:r>
          </a:p>
          <a:p>
            <a:r>
              <a:rPr lang="zh-CN" altLang="en-US" dirty="0"/>
              <a:t>如果启用了多语句执行，则该字符串可以包含多个以分号分隔的语句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8340"/>
            <a:ext cx="3567430" cy="9690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405630" y="2887980"/>
            <a:ext cx="7267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更推荐使用的函数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/>
              <a:t>功能：</a:t>
            </a:r>
          </a:p>
          <a:p>
            <a:r>
              <a:rPr lang="zh-CN" altLang="en-US" dirty="0"/>
              <a:t>执行指向的 SQL 语句stmt_str，一个字符串length字节长。</a:t>
            </a:r>
          </a:p>
          <a:p>
            <a:r>
              <a:rPr lang="zh-CN" altLang="en-US" dirty="0"/>
              <a:t>通常，字符串必须由单个 SQL 语句组成，不带终止分号 ( ;) 或 \g。</a:t>
            </a:r>
          </a:p>
          <a:p>
            <a:r>
              <a:rPr lang="zh-CN" altLang="en-US" dirty="0"/>
              <a:t>如果启用了多语句执行，则该字符串可以包含多个以分号分隔的语句。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38200" y="4533265"/>
            <a:ext cx="6884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SQL</a:t>
            </a:r>
            <a:r>
              <a:rPr lang="zh-CN" altLang="en-US" dirty="0"/>
              <a:t>语句执行成功，返回为</a:t>
            </a:r>
            <a:r>
              <a:rPr lang="en-US" altLang="zh-CN" dirty="0"/>
              <a:t>0</a:t>
            </a:r>
            <a:r>
              <a:rPr lang="zh-CN" altLang="en-US" dirty="0"/>
              <a:t>；失败返回非</a:t>
            </a:r>
            <a:r>
              <a:rPr lang="en-US" altLang="zh-CN" dirty="0"/>
              <a:t>0</a:t>
            </a:r>
            <a:r>
              <a:rPr lang="zh-CN" altLang="en-US" dirty="0"/>
              <a:t>值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38200" y="5034438"/>
            <a:ext cx="8377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失败报错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CR_COMMANDS_OUT_OF_SYNC</a:t>
            </a:r>
            <a:r>
              <a:rPr lang="zh-CN" altLang="en-US" dirty="0"/>
              <a:t> </a:t>
            </a:r>
            <a:r>
              <a:rPr lang="en-US" altLang="zh-CN" dirty="0"/>
              <a:t>  </a:t>
            </a:r>
            <a:r>
              <a:rPr lang="zh-CN" altLang="en-US" dirty="0">
                <a:solidFill>
                  <a:srgbClr val="FF0000"/>
                </a:solidFill>
              </a:rPr>
              <a:t>以不恰当的顺序执行了命令</a:t>
            </a:r>
          </a:p>
          <a:p>
            <a:r>
              <a:rPr lang="zh-CN" altLang="en-US" dirty="0"/>
              <a:t>CR_SERVER_GONE_ERROR </a:t>
            </a:r>
            <a:r>
              <a:rPr lang="en-US" altLang="zh-CN" dirty="0"/>
              <a:t>             MySQL</a:t>
            </a:r>
            <a:r>
              <a:rPr lang="zh-CN" altLang="en-US" dirty="0"/>
              <a:t>服务器不可用</a:t>
            </a:r>
          </a:p>
          <a:p>
            <a:r>
              <a:rPr lang="zh-CN" altLang="en-US" dirty="0"/>
              <a:t>CR_SERVER_LOST </a:t>
            </a:r>
            <a:r>
              <a:rPr lang="en-US" altLang="zh-CN" dirty="0"/>
              <a:t>                             </a:t>
            </a:r>
            <a:r>
              <a:rPr lang="zh-CN" altLang="en-US" dirty="0"/>
              <a:t>在查询过程中，与服务器的连接丢失</a:t>
            </a:r>
          </a:p>
          <a:p>
            <a:r>
              <a:rPr lang="zh-CN" altLang="en-US" dirty="0"/>
              <a:t>CR_UNKNOWN_ERROR</a:t>
            </a:r>
            <a:r>
              <a:rPr lang="en-US" altLang="zh-CN" dirty="0"/>
              <a:t>                    </a:t>
            </a:r>
            <a:r>
              <a:rPr lang="zh-CN" altLang="en-US" dirty="0"/>
              <a:t>出现未知错误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获取查询结果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2955"/>
            <a:ext cx="3028950" cy="6908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125595" y="1760855"/>
            <a:ext cx="6884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mysql_store_result()将查询的</a:t>
            </a:r>
            <a:r>
              <a:rPr lang="zh-CN" altLang="en-US">
                <a:solidFill>
                  <a:srgbClr val="FF0000"/>
                </a:solidFill>
              </a:rPr>
              <a:t>全部结果读取到客户端</a:t>
            </a:r>
            <a:r>
              <a:rPr lang="zh-CN" altLang="en-US"/>
              <a:t>，分配1个MYSQL_RES结构，并将结果置于该结构中。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125595" y="2497455"/>
            <a:ext cx="636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如果查询未返回结果集，mysql_store_result()将</a:t>
            </a:r>
            <a:r>
              <a:rPr lang="zh-CN" altLang="en-US">
                <a:solidFill>
                  <a:srgbClr val="FF0000"/>
                </a:solidFill>
              </a:rPr>
              <a:t>返回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r>
              <a:rPr lang="zh-CN" altLang="en-US">
                <a:solidFill>
                  <a:srgbClr val="FF0000"/>
                </a:solidFill>
              </a:rPr>
              <a:t>指针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31850" y="1580515"/>
            <a:ext cx="1144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情况</a:t>
            </a:r>
            <a:r>
              <a:rPr lang="en-US" altLang="zh-CN"/>
              <a:t>1</a:t>
            </a:r>
            <a:r>
              <a:rPr lang="zh-CN" altLang="en-US"/>
              <a:t>：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189990" y="3249295"/>
            <a:ext cx="86404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一旦调用了mysql_store_result()并获得了不是Null指针的结果，</a:t>
            </a:r>
          </a:p>
          <a:p>
            <a:r>
              <a:rPr lang="zh-CN" altLang="en-US" dirty="0"/>
              <a:t>可调用</a:t>
            </a:r>
            <a:r>
              <a:rPr lang="zh-CN" altLang="en-US" dirty="0">
                <a:solidFill>
                  <a:srgbClr val="FF0000"/>
                </a:solidFill>
              </a:rPr>
              <a:t>mysql_num_rows()</a:t>
            </a:r>
            <a:r>
              <a:rPr lang="zh-CN" altLang="en-US" dirty="0"/>
              <a:t>来找出结果集中的行数。</a:t>
            </a:r>
          </a:p>
          <a:p>
            <a:endParaRPr lang="zh-CN" altLang="en-US" dirty="0"/>
          </a:p>
          <a:p>
            <a:r>
              <a:rPr lang="zh-CN" altLang="en-US" dirty="0"/>
              <a:t>可以调用mysql_fetch_row()来获取结果集中的行，</a:t>
            </a:r>
          </a:p>
          <a:p>
            <a:r>
              <a:rPr lang="zh-CN" altLang="en-US" dirty="0"/>
              <a:t>或调用</a:t>
            </a:r>
            <a:r>
              <a:rPr lang="zh-CN" altLang="en-US" dirty="0">
                <a:solidFill>
                  <a:srgbClr val="FF0000"/>
                </a:solidFill>
              </a:rPr>
              <a:t>mysql_row_seek()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mysql_row_tell()</a:t>
            </a:r>
            <a:r>
              <a:rPr lang="zh-CN" altLang="en-US" dirty="0"/>
              <a:t>来获取或设置结果集中的当前行位置。</a:t>
            </a:r>
          </a:p>
          <a:p>
            <a:endParaRPr lang="zh-CN" altLang="en-US" dirty="0"/>
          </a:p>
          <a:p>
            <a:r>
              <a:rPr lang="zh-CN" altLang="en-US" dirty="0"/>
              <a:t>一旦完成了对结果集的操作，必须调用</a:t>
            </a:r>
            <a:r>
              <a:rPr lang="zh-CN" altLang="en-US" dirty="0">
                <a:solidFill>
                  <a:srgbClr val="FF0000"/>
                </a:solidFill>
              </a:rPr>
              <a:t>mysql_free_result()</a:t>
            </a:r>
            <a:r>
              <a:rPr lang="zh-CN" altLang="en-US" dirty="0"/>
              <a:t>。类似</a:t>
            </a:r>
            <a:r>
              <a:rPr lang="en-US" altLang="zh-CN" dirty="0"/>
              <a:t>new-free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92505" y="5634990"/>
            <a:ext cx="8306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select * from student;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693160" y="5716270"/>
            <a:ext cx="6334125" cy="7213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当查询语句的结果集很大时，不适合一次性全部获取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获取查询结果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10685" y="1580515"/>
            <a:ext cx="62210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mysql_use_result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并不会真正获取数据，只是</a:t>
            </a:r>
            <a:r>
              <a:rPr lang="zh-CN" altLang="en-US" dirty="0">
                <a:solidFill>
                  <a:srgbClr val="00B050"/>
                </a:solidFill>
              </a:rPr>
              <a:t>初始化结果集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只有当调用</a:t>
            </a:r>
            <a:r>
              <a:rPr lang="en-US" altLang="zh-CN" dirty="0" err="1">
                <a:solidFill>
                  <a:srgbClr val="FF0000"/>
                </a:solidFill>
              </a:rPr>
              <a:t>mysql_fetch_row</a:t>
            </a:r>
            <a:r>
              <a:rPr lang="zh-CN" altLang="en-US" dirty="0">
                <a:solidFill>
                  <a:schemeClr val="tx1"/>
                </a:solidFill>
              </a:rPr>
              <a:t>函数后才真正获取数据，</a:t>
            </a:r>
            <a:r>
              <a:rPr lang="zh-CN" altLang="en-US" b="1" dirty="0">
                <a:solidFill>
                  <a:srgbClr val="FF0000"/>
                </a:solidFill>
              </a:rPr>
              <a:t>每调用一次获取一行数据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120900"/>
            <a:ext cx="3010535" cy="65786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31850" y="1580515"/>
            <a:ext cx="1144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情况</a:t>
            </a:r>
            <a:r>
              <a:rPr lang="en-US" altLang="zh-CN"/>
              <a:t>2</a:t>
            </a:r>
            <a:r>
              <a:rPr lang="zh-CN" altLang="en-US"/>
              <a:t>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115435" y="2658943"/>
            <a:ext cx="73590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这将直接从服务器读取结果，而不会将其保存在临时表或本地缓冲区内，与mysql_store_result()相比，</a:t>
            </a:r>
            <a:r>
              <a:rPr lang="zh-CN" altLang="en-US" dirty="0">
                <a:solidFill>
                  <a:srgbClr val="00B050"/>
                </a:solidFill>
              </a:rPr>
              <a:t>速度更快而且使用的内存也更少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在此期间，连接处于“忙碌”状态。这意味着在调用 </a:t>
            </a:r>
            <a:r>
              <a:rPr lang="en-US" altLang="zh-CN" dirty="0" err="1"/>
              <a:t>mysql_use_result</a:t>
            </a:r>
            <a:r>
              <a:rPr lang="en-US" altLang="zh-CN" dirty="0"/>
              <a:t>() </a:t>
            </a:r>
            <a:r>
              <a:rPr lang="zh-CN" altLang="en-US" dirty="0"/>
              <a:t>到调用 </a:t>
            </a:r>
            <a:r>
              <a:rPr lang="en-US" altLang="zh-CN" dirty="0" err="1"/>
              <a:t>mysql_free_result</a:t>
            </a:r>
            <a:r>
              <a:rPr lang="en-US" altLang="zh-CN" dirty="0"/>
              <a:t>() </a:t>
            </a:r>
            <a:r>
              <a:rPr lang="zh-CN" altLang="en-US" dirty="0"/>
              <a:t>之间，你不能执行任何其他查询。如果尝试这么做，会导致错误。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115435" y="4650026"/>
            <a:ext cx="6805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如果成功，返回MYSQL_RES结果。如果出现错误，返回NULL。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A3489C-6C40-CEA1-1894-3874E3916FA9}"/>
              </a:ext>
            </a:extLst>
          </p:cNvPr>
          <p:cNvSpPr txBox="1"/>
          <p:nvPr/>
        </p:nvSpPr>
        <p:spPr>
          <a:xfrm>
            <a:off x="4115435" y="5277485"/>
            <a:ext cx="497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在结果集很大时</a:t>
            </a:r>
            <a:r>
              <a:rPr lang="en-US" altLang="zh-CN" dirty="0"/>
              <a:t>, </a:t>
            </a:r>
            <a:r>
              <a:rPr lang="zh-CN" altLang="en-US" dirty="0"/>
              <a:t>我们应该使用</a:t>
            </a:r>
            <a:r>
              <a:rPr lang="en-US" altLang="zh-CN" dirty="0" err="1"/>
              <a:t>mysql_use_result</a:t>
            </a:r>
            <a:endParaRPr lang="zh-CN" altLang="en-US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获取列字段的信息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70" y="1423670"/>
            <a:ext cx="8173720" cy="401066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获取一行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528185" y="1569085"/>
            <a:ext cx="698754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检索结果集的下一行。</a:t>
            </a:r>
          </a:p>
          <a:p>
            <a:r>
              <a:rPr lang="zh-CN" altLang="en-US" dirty="0"/>
              <a:t>在mysql_store_result()之后使用时，如果没有要检索的行，mysql_fetch_row()返回NULL。</a:t>
            </a:r>
          </a:p>
          <a:p>
            <a:endParaRPr lang="zh-CN" altLang="en-US" dirty="0"/>
          </a:p>
          <a:p>
            <a:r>
              <a:rPr lang="zh-CN" altLang="en-US" dirty="0"/>
              <a:t>在mysql_use_result()之后使用时，如果没有要检索的行或出现了错误，mysql_fetch_row()返回NULL。</a:t>
            </a:r>
          </a:p>
          <a:p>
            <a:endParaRPr lang="zh-CN" altLang="en-US" dirty="0"/>
          </a:p>
          <a:p>
            <a:r>
              <a:rPr lang="zh-CN" altLang="en-US" dirty="0"/>
              <a:t>行内值的数目由</a:t>
            </a:r>
            <a:r>
              <a:rPr lang="zh-CN" altLang="en-US" dirty="0">
                <a:solidFill>
                  <a:srgbClr val="FF0000"/>
                </a:solidFill>
              </a:rPr>
              <a:t>mysql_num_fields(result)</a:t>
            </a:r>
            <a:r>
              <a:rPr lang="zh-CN" altLang="en-US" dirty="0"/>
              <a:t>给出。如果行中保存了调用mysql_fetch_row()返回的值，将按照row[0]到row[mysql_num_fields(result)-1]，访问这些值的指针。</a:t>
            </a:r>
          </a:p>
          <a:p>
            <a:r>
              <a:rPr lang="zh-CN" altLang="en-US" dirty="0"/>
              <a:t>行中的NULL值由NULL指针指明。</a:t>
            </a:r>
          </a:p>
          <a:p>
            <a:endParaRPr lang="zh-CN" altLang="en-US" dirty="0"/>
          </a:p>
          <a:p>
            <a:r>
              <a:rPr lang="zh-CN" altLang="en-US" dirty="0"/>
              <a:t>可以通过调用mysql_fetch_lengths()来获得行中字段值的长度。对于空字段以及包含NULL的字段，长度为0。通过检查字段值的指针，能够区分它们。如果指针为NULL，字段为NULL，否则字段为空。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65" y="1828800"/>
            <a:ext cx="3288665" cy="6489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图形化界面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97890" y="1475105"/>
            <a:ext cx="3197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修改</a:t>
            </a:r>
            <a:r>
              <a:rPr lang="en-US" altLang="zh-CN"/>
              <a:t>mysql</a:t>
            </a:r>
            <a:r>
              <a:rPr lang="zh-CN" altLang="en-US"/>
              <a:t>服务器的配置文件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95" y="2080260"/>
            <a:ext cx="8696325" cy="45148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39690" y="550545"/>
            <a:ext cx="30467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可视化</a:t>
            </a:r>
          </a:p>
          <a:p>
            <a:r>
              <a:rPr lang="zh-CN" altLang="en-US" b="1">
                <a:solidFill>
                  <a:srgbClr val="FF0000"/>
                </a:solidFill>
              </a:rPr>
              <a:t>鼠标点击</a:t>
            </a:r>
            <a:r>
              <a:rPr lang="zh-CN" altLang="en-US"/>
              <a:t>就可以使用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929640" y="3985260"/>
              <a:ext cx="297815" cy="119761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929640" y="3985260"/>
                <a:ext cx="297815" cy="119761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释放结果集和关闭连接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95" y="1743075"/>
            <a:ext cx="3866515" cy="7188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1400" y="2680970"/>
            <a:ext cx="83959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释放由mysql_store_result()、mysql_use_result()、mysql_list_dbs()等为结果集分配的内存。完成对结果集的操作后，必须调用mysql_free_result()释放结果集使用的内存。</a:t>
            </a:r>
          </a:p>
          <a:p>
            <a:endParaRPr lang="zh-CN" altLang="en-US"/>
          </a:p>
          <a:p>
            <a:r>
              <a:rPr lang="zh-CN" altLang="en-US"/>
              <a:t>释放完成后，不要尝试访问结果集。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4247515"/>
            <a:ext cx="3256280" cy="7702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5215" y="5214620"/>
            <a:ext cx="88150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关闭前面打开的连接。如果句柄是由mysql_init()或mysql_connect()自动分配的，mysql_close()还将解除分配由mysql指向的连接句柄。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源码</a:t>
            </a:r>
            <a:r>
              <a:rPr lang="en-US" altLang="zh-CN"/>
              <a:t>1  </a:t>
            </a:r>
            <a:r>
              <a:rPr lang="zh-CN" altLang="en-US"/>
              <a:t>写操作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495" y="586105"/>
            <a:ext cx="6064250" cy="828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05" y="3219450"/>
            <a:ext cx="8197850" cy="3292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120" y="1802765"/>
            <a:ext cx="6594475" cy="3009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/>
              <p14:cNvContentPartPr/>
              <p14:nvPr/>
            </p14:nvContentPartPr>
            <p14:xfrm>
              <a:off x="1617345" y="6129655"/>
              <a:ext cx="4761230" cy="1117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1617345" y="6129655"/>
                <a:ext cx="4761230" cy="111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/>
              <p14:cNvContentPartPr/>
              <p14:nvPr/>
            </p14:nvContentPartPr>
            <p14:xfrm>
              <a:off x="841375" y="3968750"/>
              <a:ext cx="4083685" cy="6826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841375" y="3968750"/>
                <a:ext cx="4083685" cy="682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墨迹 7"/>
              <p14:cNvContentPartPr/>
              <p14:nvPr/>
            </p14:nvContentPartPr>
            <p14:xfrm>
              <a:off x="1473200" y="5862320"/>
              <a:ext cx="4947285" cy="34988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1473200" y="5862320"/>
                <a:ext cx="4947285" cy="349885"/>
              </a:xfrm>
              <a:prstGeom prst="rect"/>
            </p:spPr>
          </p:pic>
        </mc:Fallback>
      </mc:AlternateContent>
      <p:sp>
        <p:nvSpPr>
          <p:cNvPr id="9" name="文本框 8"/>
          <p:cNvSpPr txBox="1"/>
          <p:nvPr/>
        </p:nvSpPr>
        <p:spPr>
          <a:xfrm>
            <a:off x="6884670" y="5956935"/>
            <a:ext cx="4669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代码存在缺陷，必须要进行修改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正确用法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630045"/>
            <a:ext cx="8124825" cy="30670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3750" y="4931410"/>
            <a:ext cx="82257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Q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每次查询之前都需要建立连接吗？</a:t>
            </a:r>
          </a:p>
          <a:p>
            <a:r>
              <a:rPr lang="en-US" altLang="zh-CN"/>
              <a:t> A: </a:t>
            </a:r>
            <a:r>
              <a:rPr lang="en-US" altLang="zh-CN">
                <a:solidFill>
                  <a:srgbClr val="FF0000"/>
                </a:solidFill>
              </a:rPr>
              <a:t>  </a:t>
            </a:r>
            <a:r>
              <a:rPr lang="zh-CN" altLang="en-US">
                <a:solidFill>
                  <a:srgbClr val="FF0000"/>
                </a:solidFill>
              </a:rPr>
              <a:t>建立连接的操作只需要做一次</a:t>
            </a:r>
            <a:r>
              <a:rPr lang="zh-CN" altLang="en-US"/>
              <a:t>，之后</a:t>
            </a:r>
            <a:r>
              <a:rPr lang="zh-CN" altLang="en-US" b="1">
                <a:solidFill>
                  <a:srgbClr val="FF0000"/>
                </a:solidFill>
              </a:rPr>
              <a:t>可以执行多次查询</a:t>
            </a:r>
            <a:r>
              <a:rPr lang="zh-CN" altLang="en-US"/>
              <a:t>，</a:t>
            </a:r>
          </a:p>
          <a:p>
            <a:endParaRPr lang="zh-CN" altLang="en-US"/>
          </a:p>
          <a:p>
            <a:r>
              <a:rPr lang="zh-CN" altLang="en-US"/>
              <a:t>但对于读操作而言，每一次查询必须要先获取结果集之后，才能进行多次查询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源码</a:t>
            </a:r>
            <a:r>
              <a:rPr lang="en-US" altLang="zh-CN"/>
              <a:t>2  </a:t>
            </a:r>
            <a:r>
              <a:rPr lang="zh-CN" altLang="en-US"/>
              <a:t>读操作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05" y="2298065"/>
            <a:ext cx="7064375" cy="4508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560" y="265430"/>
            <a:ext cx="5959475" cy="18002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/>
              <p14:cNvContentPartPr/>
              <p14:nvPr/>
            </p14:nvContentPartPr>
            <p14:xfrm>
              <a:off x="3816350" y="2350135"/>
              <a:ext cx="2936875" cy="51181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3816350" y="2350135"/>
                <a:ext cx="2936875" cy="51181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读操作的过程中，不能重复查询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" y="1320165"/>
            <a:ext cx="5937885" cy="3663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10" y="5250815"/>
            <a:ext cx="6701790" cy="11493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73570" y="2843530"/>
            <a:ext cx="39547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当获取结果集的操作没有完成时，是不能重复查询。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扩展作业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6620" y="1591310"/>
            <a:ext cx="6269990" cy="373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1. </a:t>
            </a:r>
            <a:r>
              <a:rPr lang="zh-CN" altLang="en-US"/>
              <a:t>自定义一个</a:t>
            </a:r>
            <a:r>
              <a:rPr lang="en-US" altLang="zh-CN">
                <a:solidFill>
                  <a:srgbClr val="FF0000"/>
                </a:solidFill>
              </a:rPr>
              <a:t>class </a:t>
            </a:r>
            <a:r>
              <a:rPr lang="en-US" altLang="zh-CN" b="1">
                <a:solidFill>
                  <a:srgbClr val="FF0000"/>
                </a:solidFill>
              </a:rPr>
              <a:t>MySQLClient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封装其读操作和写操作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96620" y="2566670"/>
            <a:ext cx="3190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 </a:t>
            </a:r>
            <a:r>
              <a:rPr lang="zh-CN" altLang="en-US">
                <a:solidFill>
                  <a:srgbClr val="FF0000"/>
                </a:solidFill>
              </a:rPr>
              <a:t>数据库连接池</a:t>
            </a:r>
            <a:r>
              <a:rPr lang="zh-CN" altLang="en-US"/>
              <a:t>【可选】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</a:t>
            </a:r>
            <a:r>
              <a:rPr lang="zh-CN" altLang="en-US"/>
              <a:t>语言</a:t>
            </a:r>
            <a:r>
              <a:rPr lang="en-US" altLang="zh-CN"/>
              <a:t>API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588770"/>
            <a:ext cx="6990715" cy="47199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983615" y="1989455"/>
            <a:ext cx="1036955" cy="10121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client</a:t>
            </a:r>
          </a:p>
        </p:txBody>
      </p:sp>
      <p:sp>
        <p:nvSpPr>
          <p:cNvPr id="7" name="矩形 6"/>
          <p:cNvSpPr/>
          <p:nvPr/>
        </p:nvSpPr>
        <p:spPr>
          <a:xfrm>
            <a:off x="3531235" y="3194685"/>
            <a:ext cx="1704340" cy="114109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mysqld</a:t>
            </a:r>
          </a:p>
        </p:txBody>
      </p:sp>
      <p:sp>
        <p:nvSpPr>
          <p:cNvPr id="8" name="椭圆 7"/>
          <p:cNvSpPr/>
          <p:nvPr/>
        </p:nvSpPr>
        <p:spPr>
          <a:xfrm>
            <a:off x="940435" y="3293110"/>
            <a:ext cx="1036955" cy="10121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client</a:t>
            </a:r>
          </a:p>
        </p:txBody>
      </p:sp>
      <p:sp>
        <p:nvSpPr>
          <p:cNvPr id="9" name="椭圆 8"/>
          <p:cNvSpPr/>
          <p:nvPr/>
        </p:nvSpPr>
        <p:spPr>
          <a:xfrm>
            <a:off x="932815" y="4537075"/>
            <a:ext cx="1036955" cy="10121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client</a:t>
            </a:r>
          </a:p>
        </p:txBody>
      </p:sp>
      <p:cxnSp>
        <p:nvCxnSpPr>
          <p:cNvPr id="10" name="直接箭头连接符 9"/>
          <p:cNvCxnSpPr>
            <a:stCxn id="4" idx="6"/>
          </p:cNvCxnSpPr>
          <p:nvPr/>
        </p:nvCxnSpPr>
        <p:spPr>
          <a:xfrm>
            <a:off x="2020570" y="2495550"/>
            <a:ext cx="1485900" cy="11195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8" idx="6"/>
          </p:cNvCxnSpPr>
          <p:nvPr/>
        </p:nvCxnSpPr>
        <p:spPr>
          <a:xfrm flipV="1">
            <a:off x="1977390" y="3797935"/>
            <a:ext cx="1520190" cy="1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6"/>
          </p:cNvCxnSpPr>
          <p:nvPr/>
        </p:nvCxnSpPr>
        <p:spPr>
          <a:xfrm flipV="1">
            <a:off x="1969770" y="3942715"/>
            <a:ext cx="1532255" cy="1100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圆柱形 12"/>
          <p:cNvSpPr/>
          <p:nvPr/>
        </p:nvSpPr>
        <p:spPr>
          <a:xfrm>
            <a:off x="5967730" y="2747645"/>
            <a:ext cx="1175385" cy="745490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DB1</a:t>
            </a:r>
          </a:p>
        </p:txBody>
      </p:sp>
      <p:sp>
        <p:nvSpPr>
          <p:cNvPr id="14" name="圆柱形 13"/>
          <p:cNvSpPr/>
          <p:nvPr/>
        </p:nvSpPr>
        <p:spPr>
          <a:xfrm>
            <a:off x="5967730" y="4020185"/>
            <a:ext cx="1175385" cy="745490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DB2</a:t>
            </a:r>
          </a:p>
        </p:txBody>
      </p:sp>
      <p:sp>
        <p:nvSpPr>
          <p:cNvPr id="15" name="右中括号 14"/>
          <p:cNvSpPr/>
          <p:nvPr/>
        </p:nvSpPr>
        <p:spPr>
          <a:xfrm rot="10800000">
            <a:off x="5665470" y="3110230"/>
            <a:ext cx="302260" cy="1303655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>
            <a:stCxn id="7" idx="3"/>
            <a:endCxn id="15" idx="2"/>
          </p:cNvCxnSpPr>
          <p:nvPr/>
        </p:nvCxnSpPr>
        <p:spPr>
          <a:xfrm flipV="1">
            <a:off x="5235575" y="3761740"/>
            <a:ext cx="429895" cy="38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流程图: 内部贮存 16"/>
          <p:cNvSpPr/>
          <p:nvPr/>
        </p:nvSpPr>
        <p:spPr>
          <a:xfrm>
            <a:off x="8382635" y="2032635"/>
            <a:ext cx="1887220" cy="1260475"/>
          </a:xfrm>
          <a:prstGeom prst="flowChartInternalStorage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内部贮存 17"/>
          <p:cNvSpPr/>
          <p:nvPr/>
        </p:nvSpPr>
        <p:spPr>
          <a:xfrm>
            <a:off x="8382635" y="3983355"/>
            <a:ext cx="1887220" cy="1260475"/>
          </a:xfrm>
          <a:prstGeom prst="flowChartInternalStorage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中括号 18"/>
          <p:cNvSpPr/>
          <p:nvPr/>
        </p:nvSpPr>
        <p:spPr>
          <a:xfrm rot="10800000">
            <a:off x="7753350" y="2528570"/>
            <a:ext cx="590550" cy="208661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stCxn id="13" idx="4"/>
          </p:cNvCxnSpPr>
          <p:nvPr/>
        </p:nvCxnSpPr>
        <p:spPr>
          <a:xfrm>
            <a:off x="7143115" y="3120390"/>
            <a:ext cx="609600" cy="19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265170" y="1329690"/>
            <a:ext cx="7624445" cy="433260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420110" y="1427480"/>
            <a:ext cx="1657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MySQL</a:t>
            </a:r>
            <a:r>
              <a:rPr lang="zh-CN" altLang="en-US" b="1"/>
              <a:t>服务器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26110" y="1427480"/>
            <a:ext cx="18021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MySQL</a:t>
            </a:r>
            <a:r>
              <a:rPr lang="zh-CN" altLang="en-US"/>
              <a:t>客户端</a:t>
            </a:r>
          </a:p>
          <a:p>
            <a:r>
              <a:rPr lang="en-US" altLang="zh-CN"/>
              <a:t>mysql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142490" y="3430905"/>
            <a:ext cx="10052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</a:rPr>
              <a:t>socket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595995" y="1711960"/>
            <a:ext cx="1196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表</a:t>
            </a:r>
            <a:r>
              <a:rPr lang="en-US" altLang="zh-CN"/>
              <a:t>1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531860" y="3574415"/>
            <a:ext cx="1196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表</a:t>
            </a:r>
            <a:r>
              <a:rPr lang="en-US" altLang="zh-CN"/>
              <a:t>2</a:t>
            </a: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838200" y="113665"/>
            <a:ext cx="10515600" cy="972820"/>
          </a:xfrm>
        </p:spPr>
        <p:txBody>
          <a:bodyPr/>
          <a:lstStyle/>
          <a:p>
            <a:r>
              <a:rPr lang="zh-CN" altLang="en-US"/>
              <a:t>五、</a:t>
            </a:r>
            <a:r>
              <a:rPr lang="en-US" altLang="zh-CN"/>
              <a:t>MySQL</a:t>
            </a:r>
            <a:r>
              <a:rPr lang="zh-CN" altLang="en-US"/>
              <a:t>基本结构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0960" y="3293110"/>
            <a:ext cx="952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图形化界面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42900" y="5662295"/>
            <a:ext cx="1965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</a:t>
            </a:r>
            <a:r>
              <a:rPr lang="zh-CN" altLang="en-US"/>
              <a:t>语言</a:t>
            </a:r>
            <a:r>
              <a:rPr lang="en-US" altLang="zh-CN"/>
              <a:t>API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20110" y="5852795"/>
            <a:ext cx="5212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进程间通信</a:t>
            </a:r>
            <a:r>
              <a:rPr lang="zh-CN" altLang="en-US"/>
              <a:t>使用最广泛的方式：</a:t>
            </a:r>
            <a:r>
              <a:rPr lang="zh-CN" altLang="en-US" b="1">
                <a:solidFill>
                  <a:srgbClr val="FF0000"/>
                </a:solidFill>
              </a:rPr>
              <a:t>套接字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265170" y="6410960"/>
            <a:ext cx="5227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管道</a:t>
            </a:r>
            <a:r>
              <a:rPr lang="en-US" altLang="zh-CN"/>
              <a:t>/</a:t>
            </a:r>
            <a:r>
              <a:rPr lang="zh-CN" altLang="en-US"/>
              <a:t>内存映射</a:t>
            </a:r>
            <a:r>
              <a:rPr lang="en-US" altLang="zh-CN"/>
              <a:t>/</a:t>
            </a:r>
            <a:r>
              <a:rPr lang="zh-CN" altLang="en-US"/>
              <a:t>消息队列</a:t>
            </a:r>
            <a:r>
              <a:rPr lang="en-US" altLang="zh-CN"/>
              <a:t>/</a:t>
            </a:r>
            <a:r>
              <a:rPr lang="zh-CN" altLang="en-US"/>
              <a:t>信号</a:t>
            </a:r>
            <a:r>
              <a:rPr lang="en-US" altLang="zh-CN"/>
              <a:t>/</a:t>
            </a:r>
            <a:r>
              <a:rPr lang="zh-CN" altLang="en-US"/>
              <a:t>信号量</a:t>
            </a:r>
            <a:r>
              <a:rPr lang="en-US" altLang="zh-CN"/>
              <a:t>/</a:t>
            </a:r>
            <a:r>
              <a:rPr lang="zh-CN" altLang="en-US"/>
              <a:t>套接字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服务器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FF0000"/>
                </a:solidFill>
              </a:rPr>
              <a:t>mysqld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5" y="1691005"/>
            <a:ext cx="11077575" cy="4908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89325" y="2439670"/>
            <a:ext cx="7533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daemon  </a:t>
            </a:r>
            <a:r>
              <a:rPr lang="zh-CN" altLang="en-US" b="1">
                <a:solidFill>
                  <a:srgbClr val="FF0000"/>
                </a:solidFill>
              </a:rPr>
              <a:t>守护进程，没有终端与之进行交互</a:t>
            </a:r>
            <a:r>
              <a:rPr lang="en-US" altLang="zh-CN" b="1">
                <a:solidFill>
                  <a:srgbClr val="FF0000"/>
                </a:solidFill>
              </a:rPr>
              <a:t>          7 * 24</a:t>
            </a:r>
            <a:r>
              <a:rPr lang="zh-CN" altLang="en-US" b="1">
                <a:solidFill>
                  <a:srgbClr val="FF0000"/>
                </a:solidFill>
              </a:rPr>
              <a:t>小时运行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" y="3159125"/>
            <a:ext cx="11387455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表的结构</a:t>
            </a:r>
            <a:r>
              <a:rPr lang="en-US" altLang="zh-CN"/>
              <a:t>  -- </a:t>
            </a:r>
            <a:r>
              <a:rPr lang="zh-CN" altLang="en-US"/>
              <a:t>关系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3238500" y="3528060"/>
          <a:ext cx="636079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0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0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0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唐三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小舞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比比东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千仞雪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067560" y="2568575"/>
            <a:ext cx="1363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用户表</a:t>
            </a:r>
            <a:r>
              <a:rPr lang="en-US" altLang="zh-CN"/>
              <a:t>user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1854200" y="2427605"/>
            <a:ext cx="1737360" cy="711835"/>
          </a:xfrm>
          <a:prstGeom prst="wedgeRectCallout">
            <a:avLst>
              <a:gd name="adj1" fmla="val 33333"/>
              <a:gd name="adj2" fmla="val 95405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标注 6"/>
          <p:cNvSpPr/>
          <p:nvPr/>
        </p:nvSpPr>
        <p:spPr>
          <a:xfrm>
            <a:off x="8063230" y="2632710"/>
            <a:ext cx="2146300" cy="478790"/>
          </a:xfrm>
          <a:prstGeom prst="wedgeRectCallout">
            <a:avLst>
              <a:gd name="adj1" fmla="val -19623"/>
              <a:gd name="adj2" fmla="val 129840"/>
            </a:avLst>
          </a:prstGeom>
          <a:solidFill>
            <a:schemeClr val="accent6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/>
              <a:t>属性</a:t>
            </a:r>
            <a:r>
              <a:rPr lang="en-US" altLang="zh-CN"/>
              <a:t>(</a:t>
            </a:r>
            <a:r>
              <a:rPr lang="zh-CN" altLang="en-US"/>
              <a:t>列、字段</a:t>
            </a:r>
            <a:r>
              <a:rPr lang="en-US" altLang="zh-CN"/>
              <a:t>)</a:t>
            </a:r>
          </a:p>
        </p:txBody>
      </p:sp>
      <p:sp>
        <p:nvSpPr>
          <p:cNvPr id="8" name="矩形 7"/>
          <p:cNvSpPr/>
          <p:nvPr/>
        </p:nvSpPr>
        <p:spPr>
          <a:xfrm>
            <a:off x="3059430" y="4215130"/>
            <a:ext cx="6678295" cy="45212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标注 8"/>
          <p:cNvSpPr/>
          <p:nvPr/>
        </p:nvSpPr>
        <p:spPr>
          <a:xfrm>
            <a:off x="10033635" y="3810635"/>
            <a:ext cx="2123440" cy="611505"/>
          </a:xfrm>
          <a:prstGeom prst="wedgeRectCallout">
            <a:avLst>
              <a:gd name="adj1" fmla="val -77259"/>
              <a:gd name="adj2" fmla="val 50623"/>
            </a:avLst>
          </a:prstGeom>
          <a:solidFill>
            <a:schemeClr val="accent4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/>
              <a:t>行（元组、记录）</a:t>
            </a:r>
          </a:p>
        </p:txBody>
      </p:sp>
      <p:sp>
        <p:nvSpPr>
          <p:cNvPr id="10" name="椭圆形标注 9"/>
          <p:cNvSpPr/>
          <p:nvPr/>
        </p:nvSpPr>
        <p:spPr>
          <a:xfrm>
            <a:off x="8530590" y="5513070"/>
            <a:ext cx="1503680" cy="675640"/>
          </a:xfrm>
          <a:prstGeom prst="wedgeEllipseCallout">
            <a:avLst>
              <a:gd name="adj1" fmla="val -49957"/>
              <a:gd name="adj2" fmla="val -8092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域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六、</a:t>
            </a:r>
            <a:r>
              <a:rPr lang="en-US" altLang="zh-CN"/>
              <a:t>SQL</a:t>
            </a:r>
            <a:r>
              <a:rPr lang="zh-CN" altLang="en-US"/>
              <a:t>（</a:t>
            </a:r>
            <a:r>
              <a:rPr lang="en-US" altLang="zh-CN"/>
              <a:t>Structured Query Language</a:t>
            </a:r>
            <a:r>
              <a:rPr lang="zh-CN" altLang="en-US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结构化查询语言</a:t>
            </a:r>
          </a:p>
          <a:p>
            <a:r>
              <a:rPr lang="en-US" altLang="zh-CN">
                <a:solidFill>
                  <a:srgbClr val="FF0000"/>
                </a:solidFill>
              </a:rPr>
              <a:t>DDL</a:t>
            </a:r>
            <a:r>
              <a:rPr lang="zh-CN" altLang="en-US"/>
              <a:t>（数据定义语言）</a:t>
            </a:r>
          </a:p>
          <a:p>
            <a:r>
              <a:rPr lang="en-US" altLang="zh-CN">
                <a:solidFill>
                  <a:srgbClr val="FF0000"/>
                </a:solidFill>
              </a:rPr>
              <a:t>DML</a:t>
            </a:r>
            <a:r>
              <a:rPr lang="zh-CN" altLang="en-US"/>
              <a:t>（数据控制语言）</a:t>
            </a:r>
          </a:p>
          <a:p>
            <a:r>
              <a:rPr lang="en-US" altLang="zh-CN">
                <a:solidFill>
                  <a:srgbClr val="FF0000"/>
                </a:solidFill>
              </a:rPr>
              <a:t>DQL</a:t>
            </a:r>
            <a:r>
              <a:rPr lang="zh-CN" altLang="en-US"/>
              <a:t>（数据查询语言）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84115" y="2454275"/>
            <a:ext cx="44380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为什么需要</a:t>
            </a:r>
            <a:r>
              <a:rPr lang="en-US" altLang="zh-CN"/>
              <a:t>SQL</a:t>
            </a:r>
            <a:r>
              <a:rPr lang="zh-CN" altLang="en-US"/>
              <a:t>语言呢？</a:t>
            </a:r>
            <a:r>
              <a:rPr lang="en-US" altLang="zh-CN"/>
              <a:t> </a:t>
            </a:r>
            <a:r>
              <a:rPr lang="zh-CN" altLang="en-US"/>
              <a:t>与系统</a:t>
            </a:r>
            <a:r>
              <a:rPr lang="zh-CN" altLang="en-US" b="1">
                <a:solidFill>
                  <a:srgbClr val="FF0000"/>
                </a:solidFill>
              </a:rPr>
              <a:t>解耦</a:t>
            </a:r>
          </a:p>
          <a:p>
            <a:r>
              <a:rPr lang="zh-CN" altLang="en-US"/>
              <a:t>当数据存到</a:t>
            </a:r>
            <a:r>
              <a:rPr lang="en-US" altLang="zh-CN"/>
              <a:t>DB</a:t>
            </a:r>
            <a:r>
              <a:rPr lang="zh-CN" altLang="en-US"/>
              <a:t>之后，与数据的展示做分离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34585" y="1749425"/>
            <a:ext cx="645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SQL</a:t>
            </a:r>
            <a:r>
              <a:rPr lang="zh-CN" altLang="en-US"/>
              <a:t>就是字符串，</a:t>
            </a:r>
            <a:r>
              <a:rPr lang="zh-CN" altLang="en-US">
                <a:solidFill>
                  <a:srgbClr val="FF0000"/>
                </a:solidFill>
              </a:rPr>
              <a:t>声明式语言</a:t>
            </a:r>
            <a:r>
              <a:rPr lang="en-US" altLang="zh-CN">
                <a:solidFill>
                  <a:srgbClr val="FF0000"/>
                </a:solidFill>
              </a:rPr>
              <a:t>  =</a:t>
            </a:r>
            <a:r>
              <a:rPr lang="zh-CN" altLang="en-US">
                <a:solidFill>
                  <a:srgbClr val="FF0000"/>
                </a:solidFill>
              </a:rPr>
              <a:t>》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解决了做什么</a:t>
            </a:r>
            <a:r>
              <a:rPr lang="en-US" altLang="zh-CN">
                <a:solidFill>
                  <a:srgbClr val="FF0000"/>
                </a:solidFill>
              </a:rPr>
              <a:t>(What)</a:t>
            </a:r>
            <a:r>
              <a:rPr lang="zh-CN" altLang="en-US">
                <a:solidFill>
                  <a:srgbClr val="FF0000"/>
                </a:solidFill>
              </a:rPr>
              <a:t>的问题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34585" y="3813175"/>
            <a:ext cx="36963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独立于任何一种编程语言的，</a:t>
            </a:r>
          </a:p>
          <a:p>
            <a:r>
              <a:rPr lang="en-US" altLang="zh-CN"/>
              <a:t>C/C++/Java/</a:t>
            </a:r>
            <a:r>
              <a:rPr lang="en-US" altLang="zh-CN">
                <a:sym typeface="+mn-ea"/>
              </a:rPr>
              <a:t>C#</a:t>
            </a:r>
          </a:p>
          <a:p>
            <a:r>
              <a:rPr lang="en-US" altLang="zh-CN"/>
              <a:t>Python/Javascript/Node.js</a:t>
            </a:r>
          </a:p>
          <a:p>
            <a:r>
              <a:rPr lang="en-US" altLang="zh-CN"/>
              <a:t>PHP/JSP/ASP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89390" y="3312795"/>
            <a:ext cx="2005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数据库解决的是</a:t>
            </a:r>
            <a:r>
              <a:rPr lang="zh-CN" altLang="en-US" b="1">
                <a:solidFill>
                  <a:srgbClr val="FF0000"/>
                </a:solidFill>
              </a:rPr>
              <a:t>数据存储</a:t>
            </a:r>
            <a:r>
              <a:rPr lang="zh-CN" altLang="en-US"/>
              <a:t>的问题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778875" y="4352290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SQL</a:t>
            </a:r>
            <a:r>
              <a:rPr lang="zh-CN" altLang="en-US"/>
              <a:t>可以单独</a:t>
            </a:r>
            <a:r>
              <a:rPr lang="zh-CN" altLang="en-US">
                <a:solidFill>
                  <a:srgbClr val="FF0000"/>
                </a:solidFill>
              </a:rPr>
              <a:t>控制数据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016365" y="5087620"/>
            <a:ext cx="2215515" cy="15144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系统架构层面：</a:t>
            </a:r>
          </a:p>
          <a:p>
            <a:r>
              <a:rPr lang="en-US" altLang="zh-CN">
                <a:solidFill>
                  <a:srgbClr val="FF0000"/>
                </a:solidFill>
              </a:rPr>
              <a:t>1. </a:t>
            </a:r>
            <a:r>
              <a:rPr lang="zh-CN" altLang="en-US">
                <a:solidFill>
                  <a:srgbClr val="FF0000"/>
                </a:solidFill>
              </a:rPr>
              <a:t>数据展示层</a:t>
            </a:r>
          </a:p>
          <a:p>
            <a:r>
              <a:rPr lang="en-US" altLang="zh-CN">
                <a:solidFill>
                  <a:srgbClr val="FF0000"/>
                </a:solidFill>
              </a:rPr>
              <a:t>2. </a:t>
            </a:r>
            <a:r>
              <a:rPr lang="zh-CN" altLang="en-US">
                <a:solidFill>
                  <a:srgbClr val="FF0000"/>
                </a:solidFill>
              </a:rPr>
              <a:t>业务逻辑层</a:t>
            </a:r>
          </a:p>
          <a:p>
            <a:r>
              <a:rPr lang="en-US" altLang="zh-CN">
                <a:solidFill>
                  <a:srgbClr val="FF0000"/>
                </a:solidFill>
              </a:rPr>
              <a:t>3. </a:t>
            </a:r>
            <a:r>
              <a:rPr lang="zh-CN" altLang="en-US">
                <a:solidFill>
                  <a:srgbClr val="FF0000"/>
                </a:solidFill>
              </a:rPr>
              <a:t>数据持久层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36745" y="5419725"/>
            <a:ext cx="3982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大型企业中有一个职位</a:t>
            </a:r>
            <a:r>
              <a:rPr lang="en-US" altLang="zh-CN">
                <a:solidFill>
                  <a:srgbClr val="FF0000"/>
                </a:solidFill>
              </a:rPr>
              <a:t>DBA   50W</a:t>
            </a:r>
          </a:p>
          <a:p>
            <a:r>
              <a:rPr lang="zh-CN" altLang="en-US">
                <a:solidFill>
                  <a:srgbClr val="FF0000"/>
                </a:solidFill>
              </a:rPr>
              <a:t>对数据库进行维护和性能优化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0755" cy="1325880"/>
          </a:xfrm>
        </p:spPr>
        <p:txBody>
          <a:bodyPr>
            <a:normAutofit/>
          </a:bodyPr>
          <a:lstStyle/>
          <a:p>
            <a:r>
              <a:rPr lang="en-US" altLang="zh-CN"/>
              <a:t>6.1 DDL   </a:t>
            </a:r>
            <a:r>
              <a:rPr lang="zh-CN" altLang="en-US" b="1">
                <a:solidFill>
                  <a:srgbClr val="FF0000"/>
                </a:solidFill>
              </a:rPr>
              <a:t>数据定义语言（</a:t>
            </a:r>
            <a:r>
              <a:rPr lang="en-US" altLang="zh-CN" b="1">
                <a:solidFill>
                  <a:srgbClr val="FF0000"/>
                </a:solidFill>
              </a:rPr>
              <a:t>Data Defination Language)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38505" y="1503045"/>
            <a:ext cx="3811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6.1.1 </a:t>
            </a:r>
            <a:r>
              <a:rPr lang="zh-CN" altLang="en-US" sz="2800"/>
              <a:t>数据库相关操作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00480" y="2428240"/>
            <a:ext cx="30194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0. </a:t>
            </a:r>
            <a:r>
              <a:rPr lang="zh-CN" altLang="en-US"/>
              <a:t>查看数据库</a:t>
            </a:r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创建数据库</a:t>
            </a:r>
          </a:p>
          <a:p>
            <a:r>
              <a:rPr lang="en-US" altLang="zh-CN"/>
              <a:t>2. </a:t>
            </a:r>
            <a:r>
              <a:rPr lang="zh-CN" altLang="en-US"/>
              <a:t>修改数据库</a:t>
            </a:r>
          </a:p>
          <a:p>
            <a:r>
              <a:rPr lang="en-US" altLang="zh-CN"/>
              <a:t>3. </a:t>
            </a:r>
            <a:r>
              <a:rPr lang="zh-CN" altLang="en-US"/>
              <a:t>删除数据库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020" y="2125345"/>
            <a:ext cx="4100830" cy="27959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/>
              <p14:cNvContentPartPr/>
              <p14:nvPr/>
            </p14:nvContentPartPr>
            <p14:xfrm>
              <a:off x="2774950" y="2447925"/>
              <a:ext cx="1541145" cy="17589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2774950" y="2447925"/>
                <a:ext cx="1541145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/>
              <p14:cNvContentPartPr/>
              <p14:nvPr/>
            </p14:nvContentPartPr>
            <p14:xfrm>
              <a:off x="4204335" y="2367915"/>
              <a:ext cx="144780" cy="16573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4204335" y="2367915"/>
                <a:ext cx="144780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墨迹 6"/>
              <p14:cNvContentPartPr/>
              <p14:nvPr/>
            </p14:nvContentPartPr>
            <p14:xfrm>
              <a:off x="5381625" y="2412365"/>
              <a:ext cx="36195" cy="1397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5381625" y="2412365"/>
                <a:ext cx="36195" cy="13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墨迹 8"/>
              <p14:cNvContentPartPr/>
              <p14:nvPr/>
            </p14:nvContentPartPr>
            <p14:xfrm>
              <a:off x="5311775" y="2045970"/>
              <a:ext cx="1936115" cy="51181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5311775" y="2045970"/>
                <a:ext cx="1936115" cy="511810"/>
              </a:xfrm>
              <a:prstGeom prst="rect"/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4818380" y="1542415"/>
            <a:ext cx="5001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关键字</a:t>
            </a:r>
            <a:r>
              <a:rPr lang="zh-CN" altLang="en-US">
                <a:solidFill>
                  <a:srgbClr val="FF0000"/>
                </a:solidFill>
              </a:rPr>
              <a:t>不区分大小写</a:t>
            </a:r>
            <a:r>
              <a:rPr lang="en-US" altLang="zh-CN">
                <a:solidFill>
                  <a:srgbClr val="FF0000"/>
                </a:solidFill>
              </a:rPr>
              <a:t>, </a:t>
            </a:r>
            <a:r>
              <a:rPr lang="zh-CN" altLang="en-US">
                <a:solidFill>
                  <a:srgbClr val="FF0000"/>
                </a:solidFill>
              </a:rPr>
              <a:t>每一个语句以分号结尾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墨迹 10"/>
              <p14:cNvContentPartPr/>
              <p14:nvPr/>
            </p14:nvContentPartPr>
            <p14:xfrm>
              <a:off x="6819900" y="2268220"/>
              <a:ext cx="139065" cy="16764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6819900" y="2268220"/>
                <a:ext cx="139065" cy="167640"/>
              </a:xfrm>
              <a:prstGeom prst="rect"/>
            </p:spPr>
          </p:pic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30005" y="2125345"/>
            <a:ext cx="2729230" cy="35147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墨迹 12"/>
              <p14:cNvContentPartPr/>
              <p14:nvPr/>
            </p14:nvContentPartPr>
            <p14:xfrm>
              <a:off x="4436110" y="3667760"/>
              <a:ext cx="2549525" cy="82677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4436110" y="3667760"/>
                <a:ext cx="2549525" cy="8267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墨迹 13"/>
              <p14:cNvContentPartPr/>
              <p14:nvPr/>
            </p14:nvContentPartPr>
            <p14:xfrm>
              <a:off x="4785995" y="4600575"/>
              <a:ext cx="123190" cy="5556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4785995" y="4600575"/>
                <a:ext cx="123190" cy="555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墨迹 14"/>
              <p14:cNvContentPartPr/>
              <p14:nvPr/>
            </p14:nvContentPartPr>
            <p14:xfrm>
              <a:off x="4802505" y="4899660"/>
              <a:ext cx="204470" cy="33909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4802505" y="4899660"/>
                <a:ext cx="204470" cy="339090"/>
              </a:xfrm>
              <a:prstGeom prst="rect"/>
            </p:spPr>
          </p:pic>
        </mc:Fallback>
      </mc:AlternateContent>
      <p:sp>
        <p:nvSpPr>
          <p:cNvPr id="16" name="文本框 15"/>
          <p:cNvSpPr txBox="1"/>
          <p:nvPr/>
        </p:nvSpPr>
        <p:spPr>
          <a:xfrm>
            <a:off x="4093210" y="5347970"/>
            <a:ext cx="2689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系统数据库，不能删除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创建数据库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455" y="2345690"/>
            <a:ext cx="8040370" cy="19126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345" y="1506855"/>
            <a:ext cx="424624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>
                <a:sym typeface="+mn-ea"/>
              </a:rPr>
              <a:t>  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create </a:t>
            </a:r>
            <a:r>
              <a:rPr lang="en-US" altLang="zh-CN" sz="2800">
                <a:sym typeface="+mn-ea"/>
              </a:rPr>
              <a:t>DATABASE DbName;</a:t>
            </a:r>
            <a:endParaRPr lang="en-US" altLang="zh-CN" sz="2800"/>
          </a:p>
          <a:p>
            <a:endParaRPr lang="zh-CN" altLang="en-US" sz="2800"/>
          </a:p>
        </p:txBody>
      </p:sp>
      <p:sp>
        <p:nvSpPr>
          <p:cNvPr id="11" name="文本框 10"/>
          <p:cNvSpPr txBox="1"/>
          <p:nvPr/>
        </p:nvSpPr>
        <p:spPr>
          <a:xfrm>
            <a:off x="4685030" y="1769110"/>
            <a:ext cx="26600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[] </a:t>
            </a:r>
            <a:r>
              <a:rPr lang="zh-CN" altLang="en-US"/>
              <a:t>是可选的，可写可不写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墨迹 7"/>
              <p14:cNvContentPartPr/>
              <p14:nvPr/>
            </p14:nvContentPartPr>
            <p14:xfrm>
              <a:off x="3420745" y="2696210"/>
              <a:ext cx="1097915" cy="5334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3420745" y="2696210"/>
                <a:ext cx="109791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墨迹 8"/>
              <p14:cNvContentPartPr/>
              <p14:nvPr/>
            </p14:nvContentPartPr>
            <p14:xfrm>
              <a:off x="1989455" y="3754120"/>
              <a:ext cx="1189990" cy="2730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1989455" y="3754120"/>
                <a:ext cx="118999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墨迹 9"/>
              <p14:cNvContentPartPr/>
              <p14:nvPr/>
            </p14:nvContentPartPr>
            <p14:xfrm>
              <a:off x="1976120" y="4083685"/>
              <a:ext cx="676910" cy="2667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1976120" y="4083685"/>
                <a:ext cx="676910" cy="26670"/>
              </a:xfrm>
              <a:prstGeom prst="rect"/>
            </p:spPr>
          </p:pic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3160" y="365125"/>
            <a:ext cx="4386580" cy="9766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455" y="4521835"/>
            <a:ext cx="10027285" cy="22402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29810" y="4912995"/>
            <a:ext cx="4813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MySQL8.0</a:t>
            </a:r>
            <a:r>
              <a:rPr lang="zh-CN" altLang="en-US"/>
              <a:t>的版本默认字符集是</a:t>
            </a:r>
            <a:r>
              <a:rPr lang="en-US" altLang="zh-CN">
                <a:solidFill>
                  <a:srgbClr val="FF0000"/>
                </a:solidFill>
              </a:rPr>
              <a:t>utf8mb4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769485" y="4378325"/>
            <a:ext cx="5977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MySQL</a:t>
            </a:r>
            <a:r>
              <a:rPr lang="zh-CN" altLang="en-US"/>
              <a:t>没有</a:t>
            </a:r>
            <a:r>
              <a:rPr lang="en-US" altLang="zh-CN"/>
              <a:t>6.x/7.x</a:t>
            </a:r>
            <a:r>
              <a:rPr lang="zh-CN" altLang="en-US"/>
              <a:t>的版本，</a:t>
            </a:r>
            <a:r>
              <a:rPr lang="en-US" altLang="zh-CN"/>
              <a:t>Oracle</a:t>
            </a:r>
            <a:r>
              <a:rPr lang="zh-CN" altLang="en-US" b="1">
                <a:solidFill>
                  <a:srgbClr val="FF0000"/>
                </a:solidFill>
              </a:rPr>
              <a:t>直接从</a:t>
            </a:r>
            <a:r>
              <a:rPr lang="en-US" altLang="zh-CN" b="1">
                <a:solidFill>
                  <a:srgbClr val="FF0000"/>
                </a:solidFill>
              </a:rPr>
              <a:t>5.x </a:t>
            </a:r>
            <a:r>
              <a:rPr lang="zh-CN" altLang="en-US" b="1">
                <a:solidFill>
                  <a:srgbClr val="FF0000"/>
                </a:solidFill>
              </a:rPr>
              <a:t>跳到</a:t>
            </a:r>
            <a:r>
              <a:rPr lang="en-US" altLang="zh-CN" b="1">
                <a:solidFill>
                  <a:srgbClr val="FF0000"/>
                </a:solidFill>
              </a:rPr>
              <a:t>8.x</a:t>
            </a:r>
            <a:r>
              <a:rPr lang="zh-CN" altLang="en-US" b="1">
                <a:solidFill>
                  <a:srgbClr val="FF0000"/>
                </a:solidFill>
              </a:rPr>
              <a:t>的版本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829810" y="5262245"/>
            <a:ext cx="4531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sym typeface="+mn-ea"/>
              </a:rPr>
              <a:t>MySQL5.x</a:t>
            </a:r>
            <a:r>
              <a:rPr lang="zh-CN" altLang="en-US">
                <a:sym typeface="+mn-ea"/>
              </a:rPr>
              <a:t>的版本默认字符集是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latin1</a:t>
            </a:r>
            <a:endParaRPr lang="en-US" altLang="zh-CN">
              <a:solidFill>
                <a:srgbClr val="FF0000"/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查看数据库的字符集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49020" y="1407160"/>
            <a:ext cx="59328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在数据库创建语句的前面加上</a:t>
            </a:r>
            <a:r>
              <a:rPr lang="en-US" altLang="zh-CN"/>
              <a:t>show</a:t>
            </a:r>
            <a:r>
              <a:rPr lang="zh-CN" altLang="en-US"/>
              <a:t>关键字，就可以看到了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09115"/>
            <a:ext cx="8458200" cy="2695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4622800"/>
            <a:ext cx="8362950" cy="828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569585"/>
            <a:ext cx="8577580" cy="5670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墨迹 7"/>
              <p14:cNvContentPartPr/>
              <p14:nvPr/>
            </p14:nvContentPartPr>
            <p14:xfrm>
              <a:off x="1728470" y="5508625"/>
              <a:ext cx="969645" cy="28321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728470" y="5508625"/>
                <a:ext cx="969645" cy="283210"/>
              </a:xfrm>
              <a:prstGeom prst="rect"/>
            </p:spPr>
          </p:pic>
        </mc:Fallback>
      </mc:AlternateContent>
      <p:sp>
        <p:nvSpPr>
          <p:cNvPr id="9" name="文本框 8"/>
          <p:cNvSpPr txBox="1"/>
          <p:nvPr/>
        </p:nvSpPr>
        <p:spPr>
          <a:xfrm>
            <a:off x="7881620" y="273685"/>
            <a:ext cx="33401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highlight>
                  <a:srgbClr val="00FF00"/>
                </a:highlight>
              </a:rPr>
              <a:t>MySQL  </a:t>
            </a:r>
            <a:r>
              <a:rPr lang="zh-CN" altLang="en-US"/>
              <a:t>官方写法</a:t>
            </a:r>
          </a:p>
          <a:p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</a:rPr>
              <a:t>mysql   </a:t>
            </a:r>
            <a:r>
              <a:rPr lang="zh-CN" altLang="en-US"/>
              <a:t>写法不规范，</a:t>
            </a:r>
            <a:r>
              <a:rPr lang="en-US" altLang="zh-CN"/>
              <a:t> </a:t>
            </a:r>
            <a:r>
              <a:rPr lang="zh-CN" altLang="en-US"/>
              <a:t>不要使用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墨迹 9"/>
              <p14:cNvContentPartPr/>
              <p14:nvPr/>
            </p14:nvContentPartPr>
            <p14:xfrm>
              <a:off x="1550035" y="5271770"/>
              <a:ext cx="267335" cy="24892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1550035" y="5271770"/>
                <a:ext cx="267335" cy="248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墨迹 10"/>
              <p14:cNvContentPartPr/>
              <p14:nvPr/>
            </p14:nvContentPartPr>
            <p14:xfrm>
              <a:off x="1567815" y="5253990"/>
              <a:ext cx="148590" cy="63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1567815" y="5253990"/>
                <a:ext cx="148590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墨迹 11"/>
              <p14:cNvContentPartPr/>
              <p14:nvPr/>
            </p14:nvContentPartPr>
            <p14:xfrm>
              <a:off x="1871980" y="5942330"/>
              <a:ext cx="709930" cy="825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1871980" y="5942330"/>
                <a:ext cx="70993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墨迹 12"/>
              <p14:cNvContentPartPr/>
              <p14:nvPr/>
            </p14:nvContentPartPr>
            <p14:xfrm>
              <a:off x="2249170" y="6106795"/>
              <a:ext cx="288925" cy="18478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2249170" y="6106795"/>
                <a:ext cx="288925" cy="1847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墨迹 13"/>
              <p14:cNvContentPartPr/>
              <p14:nvPr/>
            </p14:nvContentPartPr>
            <p14:xfrm>
              <a:off x="2483485" y="6212205"/>
              <a:ext cx="97155" cy="13906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2483485" y="6212205"/>
                <a:ext cx="97155" cy="139065"/>
              </a:xfrm>
              <a:prstGeom prst="rect"/>
            </p:spPr>
          </p:pic>
        </mc:Fallback>
      </mc:AlternateContent>
      <p:sp>
        <p:nvSpPr>
          <p:cNvPr id="15" name="文本框 14"/>
          <p:cNvSpPr txBox="1"/>
          <p:nvPr/>
        </p:nvSpPr>
        <p:spPr>
          <a:xfrm>
            <a:off x="92710" y="4827270"/>
            <a:ext cx="1567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MySQL5.x</a:t>
            </a:r>
            <a:r>
              <a:rPr lang="zh-CN" altLang="en-US"/>
              <a:t>支持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249170" y="6426835"/>
            <a:ext cx="2343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MySQL8.x</a:t>
            </a:r>
            <a:r>
              <a:rPr lang="zh-CN" altLang="en-US"/>
              <a:t>版本支持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墨迹 16"/>
              <p14:cNvContentPartPr/>
              <p14:nvPr/>
            </p14:nvContentPartPr>
            <p14:xfrm>
              <a:off x="1871980" y="4833620"/>
              <a:ext cx="840740" cy="9017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1871980" y="4833620"/>
                <a:ext cx="840740" cy="90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墨迹 17"/>
              <p14:cNvContentPartPr/>
              <p14:nvPr/>
            </p14:nvContentPartPr>
            <p14:xfrm>
              <a:off x="1788160" y="4593590"/>
              <a:ext cx="1021080" cy="32321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1788160" y="4593590"/>
                <a:ext cx="1021080" cy="323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墨迹 18"/>
              <p14:cNvContentPartPr/>
              <p14:nvPr/>
            </p14:nvContentPartPr>
            <p14:xfrm>
              <a:off x="1351280" y="4694555"/>
              <a:ext cx="344170" cy="14478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1351280" y="4694555"/>
                <a:ext cx="344170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墨迹 19"/>
              <p14:cNvContentPartPr/>
              <p14:nvPr/>
            </p14:nvContentPartPr>
            <p14:xfrm>
              <a:off x="1572895" y="4622165"/>
              <a:ext cx="234950" cy="2222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1572895" y="4622165"/>
                <a:ext cx="234950" cy="2222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</a:t>
            </a:r>
            <a:r>
              <a:rPr lang="en-US" altLang="zh-CN"/>
              <a:t>Why</a:t>
            </a:r>
            <a:r>
              <a:rPr lang="zh-CN" altLang="en-US"/>
              <a:t>数据库？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没有数据库时，可以写入到</a:t>
            </a:r>
          </a:p>
          <a:p>
            <a:pPr lvl="1"/>
            <a:r>
              <a:rPr lang="zh-CN" altLang="en-US"/>
              <a:t>数据结构（数组、链表、</a:t>
            </a:r>
            <a:r>
              <a:rPr lang="en-US" altLang="zh-CN"/>
              <a:t>HashTble</a:t>
            </a:r>
            <a:r>
              <a:rPr lang="zh-CN" altLang="en-US"/>
              <a:t>等等</a:t>
            </a:r>
            <a:r>
              <a:rPr lang="en-US" altLang="zh-CN"/>
              <a:t> ---- </a:t>
            </a:r>
            <a:r>
              <a:rPr lang="zh-CN" altLang="en-US">
                <a:solidFill>
                  <a:srgbClr val="FF0000"/>
                </a:solidFill>
              </a:rPr>
              <a:t>存放在内存</a:t>
            </a:r>
            <a:r>
              <a:rPr lang="en-US" altLang="zh-CN">
                <a:solidFill>
                  <a:srgbClr val="FF0000"/>
                </a:solidFill>
              </a:rPr>
              <a:t>RAM</a:t>
            </a:r>
            <a:r>
              <a:rPr lang="zh-CN" altLang="en-US">
                <a:solidFill>
                  <a:srgbClr val="FF0000"/>
                </a:solidFill>
              </a:rPr>
              <a:t>之中</a:t>
            </a:r>
            <a:r>
              <a:rPr lang="en-US" altLang="zh-CN">
                <a:solidFill>
                  <a:srgbClr val="FF0000"/>
                </a:solidFill>
              </a:rPr>
              <a:t>, </a:t>
            </a:r>
            <a:r>
              <a:rPr lang="zh-CN" altLang="en-US">
                <a:solidFill>
                  <a:srgbClr val="FF0000"/>
                </a:solidFill>
              </a:rPr>
              <a:t>易失性</a:t>
            </a:r>
            <a:r>
              <a:rPr lang="zh-CN" altLang="en-US"/>
              <a:t>）</a:t>
            </a:r>
          </a:p>
          <a:p>
            <a:pPr lvl="1"/>
            <a:r>
              <a:rPr lang="zh-CN" altLang="en-US"/>
              <a:t>文件（</a:t>
            </a:r>
            <a:r>
              <a:rPr lang="zh-CN" altLang="en-US">
                <a:solidFill>
                  <a:srgbClr val="FF0000"/>
                </a:solidFill>
              </a:rPr>
              <a:t>存储在磁盘之中</a:t>
            </a:r>
            <a:r>
              <a:rPr lang="en-US" altLang="zh-CN">
                <a:solidFill>
                  <a:srgbClr val="FF0000"/>
                </a:solidFill>
              </a:rPr>
              <a:t> -- </a:t>
            </a:r>
            <a:r>
              <a:rPr lang="zh-CN" altLang="en-US">
                <a:solidFill>
                  <a:srgbClr val="FF0000"/>
                </a:solidFill>
              </a:rPr>
              <a:t>持久化</a:t>
            </a:r>
            <a:r>
              <a:rPr lang="zh-CN" altLang="en-US"/>
              <a:t>）</a:t>
            </a:r>
            <a:r>
              <a:rPr lang="en-US" altLang="zh-CN"/>
              <a:t>----  </a:t>
            </a:r>
            <a:r>
              <a:rPr lang="zh-CN" altLang="en-US" b="1">
                <a:solidFill>
                  <a:srgbClr val="FF0000"/>
                </a:solidFill>
              </a:rPr>
              <a:t>检索</a:t>
            </a:r>
            <a:r>
              <a:rPr lang="zh-CN" altLang="en-US"/>
              <a:t>时并不高效、不方便</a:t>
            </a:r>
          </a:p>
          <a:p>
            <a:endParaRPr lang="zh-CN" altLang="en-US"/>
          </a:p>
          <a:p>
            <a:r>
              <a:rPr lang="zh-CN" altLang="en-US"/>
              <a:t>有了数据库之后，在数据的组织方面会更加的方便，</a:t>
            </a:r>
            <a:r>
              <a:rPr lang="zh-CN" altLang="en-US" b="1">
                <a:solidFill>
                  <a:srgbClr val="FF0000"/>
                </a:solidFill>
              </a:rPr>
              <a:t>易于维护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20090" y="4424045"/>
            <a:ext cx="27165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typedef struct</a:t>
            </a:r>
            <a:r>
              <a:rPr lang="en-US" altLang="zh-CN">
                <a:solidFill>
                  <a:srgbClr val="FF0000"/>
                </a:solidFill>
              </a:rPr>
              <a:t> student_s </a:t>
            </a:r>
            <a:r>
              <a:rPr lang="en-US" altLang="zh-CN"/>
              <a:t>{</a:t>
            </a:r>
          </a:p>
          <a:p>
            <a:pPr indent="457200"/>
            <a:r>
              <a:rPr lang="en-US" altLang="zh-CN"/>
              <a:t>int id;</a:t>
            </a:r>
          </a:p>
          <a:p>
            <a:pPr indent="457200"/>
            <a:r>
              <a:rPr lang="en-US" altLang="zh-CN"/>
              <a:t>char name[20];</a:t>
            </a:r>
          </a:p>
          <a:p>
            <a:pPr indent="457200"/>
            <a:r>
              <a:rPr lang="en-US" altLang="zh-CN"/>
              <a:t>int age;</a:t>
            </a:r>
          </a:p>
          <a:p>
            <a:pPr indent="457200"/>
            <a:r>
              <a:rPr lang="en-US" altLang="zh-CN"/>
              <a:t>char phone[12];</a:t>
            </a:r>
          </a:p>
          <a:p>
            <a:r>
              <a:rPr lang="en-US" altLang="zh-CN"/>
              <a:t>};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630" y="285750"/>
            <a:ext cx="6151245" cy="13068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490" y="4264660"/>
            <a:ext cx="6280785" cy="23469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Emoji</a:t>
            </a:r>
            <a:r>
              <a:rPr lang="zh-CN" altLang="en-US"/>
              <a:t>表情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0" y="1762125"/>
            <a:ext cx="11034395" cy="24250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13460" y="4838700"/>
            <a:ext cx="8710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中文一般情况下，用</a:t>
            </a:r>
            <a:r>
              <a:rPr lang="en-US" altLang="zh-CN"/>
              <a:t>UTF8</a:t>
            </a:r>
            <a:r>
              <a:rPr lang="zh-CN" altLang="en-US"/>
              <a:t>的</a:t>
            </a:r>
            <a:r>
              <a:rPr lang="en-US" altLang="zh-CN"/>
              <a:t>3</a:t>
            </a:r>
            <a:r>
              <a:rPr lang="zh-CN" altLang="en-US"/>
              <a:t>个字节来表示，</a:t>
            </a:r>
            <a:r>
              <a:rPr lang="en-US" altLang="zh-CN">
                <a:solidFill>
                  <a:srgbClr val="FF0000"/>
                </a:solidFill>
              </a:rPr>
              <a:t>MySQL5.7</a:t>
            </a:r>
            <a:r>
              <a:rPr lang="zh-CN" altLang="en-US">
                <a:solidFill>
                  <a:srgbClr val="FF0000"/>
                </a:solidFill>
              </a:rPr>
              <a:t>的版本不支持存储</a:t>
            </a:r>
            <a:r>
              <a:rPr lang="en-US" altLang="zh-CN">
                <a:solidFill>
                  <a:srgbClr val="FF0000"/>
                </a:solidFill>
              </a:rPr>
              <a:t>Emoji</a:t>
            </a:r>
            <a:r>
              <a:rPr lang="zh-CN" altLang="en-US">
                <a:solidFill>
                  <a:srgbClr val="FF0000"/>
                </a:solidFill>
              </a:rPr>
              <a:t>表情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554980" y="5320030"/>
            <a:ext cx="4392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highlight>
                  <a:srgbClr val="00FF00"/>
                </a:highlight>
              </a:rPr>
              <a:t>MySQL8.x</a:t>
            </a:r>
            <a:r>
              <a:rPr lang="zh-CN" altLang="en-US">
                <a:solidFill>
                  <a:srgbClr val="FF0000"/>
                </a:solidFill>
                <a:highlight>
                  <a:srgbClr val="00FF00"/>
                </a:highlight>
              </a:rPr>
              <a:t>的版本支持存储</a:t>
            </a:r>
            <a:r>
              <a:rPr lang="en-US" altLang="zh-CN">
                <a:solidFill>
                  <a:srgbClr val="FF0000"/>
                </a:solidFill>
                <a:highlight>
                  <a:srgbClr val="00FF00"/>
                </a:highlight>
              </a:rPr>
              <a:t>Emoji</a:t>
            </a:r>
            <a:r>
              <a:rPr lang="zh-CN" altLang="en-US">
                <a:solidFill>
                  <a:srgbClr val="FF0000"/>
                </a:solidFill>
                <a:highlight>
                  <a:srgbClr val="00FF00"/>
                </a:highlight>
              </a:rPr>
              <a:t>表情包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字符校对集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19275"/>
            <a:ext cx="10515600" cy="4351338"/>
          </a:xfrm>
        </p:spPr>
        <p:txBody>
          <a:bodyPr/>
          <a:lstStyle/>
          <a:p>
            <a:r>
              <a:rPr lang="en-US" altLang="zh-CN"/>
              <a:t>show character set;  //</a:t>
            </a:r>
            <a:r>
              <a:rPr lang="zh-CN" altLang="en-US"/>
              <a:t>查看数据库支持的字符集</a:t>
            </a:r>
            <a:endParaRPr lang="en-US" altLang="zh-CN"/>
          </a:p>
          <a:p>
            <a:r>
              <a:rPr lang="en-US" altLang="zh-CN"/>
              <a:t>show collation; 	     // </a:t>
            </a:r>
            <a:r>
              <a:rPr lang="zh-CN" altLang="en-US"/>
              <a:t>查看相应字符集的校对规则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86485" y="3112770"/>
            <a:ext cx="4417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大写字母</a:t>
            </a:r>
            <a:r>
              <a:rPr lang="en-US" altLang="zh-CN"/>
              <a:t>    </a:t>
            </a:r>
            <a:r>
              <a:rPr lang="zh-CN" altLang="en-US"/>
              <a:t>小写字母</a:t>
            </a:r>
            <a:r>
              <a:rPr lang="en-US" altLang="zh-CN"/>
              <a:t>     A   a 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字符校对集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665720" y="5100955"/>
            <a:ext cx="33953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>
                <a:solidFill>
                  <a:srgbClr val="FF0000"/>
                </a:solidFill>
              </a:rPr>
              <a:t>utf8mb4_0900_ai_ci</a:t>
            </a:r>
            <a:r>
              <a:rPr lang="en-US" altLang="zh-CN"/>
              <a:t>   </a:t>
            </a:r>
            <a:r>
              <a:rPr lang="zh-CN" altLang="en-US"/>
              <a:t>忽略大小写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665720" y="5775960"/>
            <a:ext cx="37204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utf8mb4_0900_bin  </a:t>
            </a:r>
            <a:r>
              <a:rPr lang="zh-CN" altLang="en-US">
                <a:solidFill>
                  <a:srgbClr val="FF0000"/>
                </a:solidFill>
              </a:rPr>
              <a:t>不会忽略大小写</a:t>
            </a:r>
            <a:r>
              <a:rPr lang="en-US" altLang="zh-CN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872355" y="435610"/>
            <a:ext cx="2151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ci   case insensitive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665605" y="5242560"/>
            <a:ext cx="2393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ai   accent insensitive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865" y="5320030"/>
            <a:ext cx="2662555" cy="2908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1366520"/>
            <a:ext cx="10196830" cy="1543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945" y="3049905"/>
            <a:ext cx="10101580" cy="13671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6159500" y="3072130"/>
              <a:ext cx="554990" cy="27114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159500" y="3072130"/>
                <a:ext cx="554990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/>
              <p14:cNvContentPartPr/>
              <p14:nvPr/>
            </p14:nvContentPartPr>
            <p14:xfrm>
              <a:off x="4291965" y="3116580"/>
              <a:ext cx="960120" cy="16573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4291965" y="3116580"/>
                <a:ext cx="960120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墨迹 10"/>
              <p14:cNvContentPartPr/>
              <p14:nvPr/>
            </p14:nvContentPartPr>
            <p14:xfrm>
              <a:off x="3195955" y="3115945"/>
              <a:ext cx="314325" cy="22288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3195955" y="3115945"/>
                <a:ext cx="314325" cy="222885"/>
              </a:xfrm>
              <a:prstGeom prst="rect"/>
            </p:spPr>
          </p:pic>
        </mc:Fallback>
      </mc:AlternateContent>
      <p:sp>
        <p:nvSpPr>
          <p:cNvPr id="13" name="文本框 12"/>
          <p:cNvSpPr txBox="1"/>
          <p:nvPr/>
        </p:nvSpPr>
        <p:spPr>
          <a:xfrm>
            <a:off x="2212340" y="4987290"/>
            <a:ext cx="1761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忽略重读音节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922520" y="883920"/>
            <a:ext cx="1922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忽略字母大小写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墨迹 14"/>
              <p14:cNvContentPartPr/>
              <p14:nvPr/>
            </p14:nvContentPartPr>
            <p14:xfrm>
              <a:off x="2704465" y="3846830"/>
              <a:ext cx="270510" cy="349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"/>
            </p:blipFill>
            <p:spPr>
              <a:xfrm>
                <a:off x="2704465" y="3846830"/>
                <a:ext cx="270510" cy="34925"/>
              </a:xfrm>
              <a:prstGeom prst="rect"/>
            </p:spPr>
          </p:pic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77075" y="-55245"/>
            <a:ext cx="2482850" cy="15386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删除数据库操作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>
                <a:solidFill>
                  <a:srgbClr val="FF0000"/>
                </a:solidFill>
              </a:rPr>
              <a:t>drop DATABASE </a:t>
            </a:r>
            <a:r>
              <a:rPr lang="en-US" altLang="zh-CN"/>
              <a:t>DbName;</a:t>
            </a:r>
          </a:p>
          <a:p>
            <a:pPr marL="0" lvl="0" indent="0">
              <a:buNone/>
            </a:pPr>
            <a:r>
              <a:rPr lang="en-US" altLang="zh-CN"/>
              <a:t> 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40" y="2546350"/>
            <a:ext cx="2886075" cy="29102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440" y="1759585"/>
            <a:ext cx="3924300" cy="4813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675" y="2546350"/>
            <a:ext cx="2867025" cy="27101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修改数据库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F0000"/>
                </a:solidFill>
              </a:rPr>
              <a:t>Alter </a:t>
            </a:r>
            <a:r>
              <a:rPr lang="en-US" altLang="zh-CN"/>
              <a:t>DATABASE DbName default character set </a:t>
            </a:r>
            <a:r>
              <a:rPr lang="en-US" altLang="zh-CN">
                <a:solidFill>
                  <a:srgbClr val="FF0000"/>
                </a:solidFill>
              </a:rPr>
              <a:t>CharacterSetName</a:t>
            </a:r>
            <a:r>
              <a:rPr lang="en-US" altLang="zh-CN"/>
              <a:t>;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2814955"/>
            <a:ext cx="8044180" cy="20910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use</a:t>
            </a:r>
            <a:r>
              <a:rPr lang="en-US" altLang="zh-CN"/>
              <a:t>  DbName;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使用数据库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5" y="1733550"/>
            <a:ext cx="7172325" cy="44437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数据类型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255" y="1691005"/>
            <a:ext cx="8538210" cy="38347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968865" y="3753485"/>
            <a:ext cx="2042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identity    char(18)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819130" y="4971415"/>
            <a:ext cx="6413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Mike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998710" y="4283710"/>
            <a:ext cx="1871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name  varchar(20)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540375" y="741680"/>
            <a:ext cx="4851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数据类型</a:t>
            </a:r>
            <a:r>
              <a:rPr lang="zh-CN" altLang="en-US"/>
              <a:t>是对</a:t>
            </a:r>
            <a:r>
              <a:rPr lang="zh-CN" altLang="en-US">
                <a:solidFill>
                  <a:srgbClr val="FF0000"/>
                </a:solidFill>
              </a:rPr>
              <a:t>表中的字段</a:t>
            </a:r>
            <a:r>
              <a:rPr lang="zh-CN" altLang="en-US"/>
              <a:t>进行限定的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墨迹 18"/>
              <p14:cNvContentPartPr/>
              <p14:nvPr/>
            </p14:nvContentPartPr>
            <p14:xfrm>
              <a:off x="2836545" y="3995420"/>
              <a:ext cx="628650" cy="228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4"/>
            </p:blipFill>
            <p:spPr>
              <a:xfrm>
                <a:off x="2836545" y="3995420"/>
                <a:ext cx="628650" cy="22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墨迹 19"/>
              <p14:cNvContentPartPr/>
              <p14:nvPr/>
            </p14:nvContentPartPr>
            <p14:xfrm>
              <a:off x="2801620" y="4189095"/>
              <a:ext cx="948690" cy="444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6"/>
            </p:blipFill>
            <p:spPr>
              <a:xfrm>
                <a:off x="2801620" y="4189095"/>
                <a:ext cx="94869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墨迹 29"/>
              <p14:cNvContentPartPr/>
              <p14:nvPr/>
            </p14:nvContentPartPr>
            <p14:xfrm>
              <a:off x="11015980" y="4052570"/>
              <a:ext cx="699135" cy="228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8"/>
            </p:blipFill>
            <p:spPr>
              <a:xfrm>
                <a:off x="11015980" y="4052570"/>
                <a:ext cx="699135" cy="22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墨迹 30"/>
              <p14:cNvContentPartPr/>
              <p14:nvPr/>
            </p14:nvContentPartPr>
            <p14:xfrm>
              <a:off x="6502400" y="4004310"/>
              <a:ext cx="808990" cy="4000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10"/>
            </p:blipFill>
            <p:spPr>
              <a:xfrm>
                <a:off x="6502400" y="4004310"/>
                <a:ext cx="808990" cy="40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墨迹 31"/>
              <p14:cNvContentPartPr/>
              <p14:nvPr/>
            </p14:nvContentPartPr>
            <p14:xfrm>
              <a:off x="6423660" y="4232910"/>
              <a:ext cx="861060" cy="1778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12"/>
            </p:blipFill>
            <p:spPr>
              <a:xfrm>
                <a:off x="6423660" y="4232910"/>
                <a:ext cx="861060" cy="17780"/>
              </a:xfrm>
              <a:prstGeom prst="rect"/>
            </p:spPr>
          </p:pic>
        </mc:Fallback>
      </mc:AlternateContent>
      <p:sp>
        <p:nvSpPr>
          <p:cNvPr id="3" name="文本框 2"/>
          <p:cNvSpPr txBox="1"/>
          <p:nvPr/>
        </p:nvSpPr>
        <p:spPr>
          <a:xfrm>
            <a:off x="2165350" y="5657850"/>
            <a:ext cx="60699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时间戳</a:t>
            </a:r>
            <a:r>
              <a:rPr lang="en-US" altLang="zh-CN"/>
              <a:t>TIMESTAMP</a:t>
            </a:r>
            <a:r>
              <a:rPr lang="zh-CN" altLang="en-US"/>
              <a:t>与</a:t>
            </a:r>
            <a:r>
              <a:rPr lang="en-US" altLang="zh-CN"/>
              <a:t>DATETIME</a:t>
            </a:r>
            <a:r>
              <a:rPr lang="zh-CN" altLang="en-US"/>
              <a:t>有什么区别？</a:t>
            </a:r>
          </a:p>
          <a:p>
            <a:r>
              <a:rPr lang="zh-CN" altLang="en-US"/>
              <a:t>形式上是一样的，但区别在于</a:t>
            </a:r>
            <a:r>
              <a:rPr lang="en-US" altLang="zh-CN">
                <a:solidFill>
                  <a:srgbClr val="FF0000"/>
                </a:solidFill>
              </a:rPr>
              <a:t>TIMESTAMP</a:t>
            </a:r>
            <a:r>
              <a:rPr lang="zh-CN" altLang="en-US"/>
              <a:t>会自动填充</a:t>
            </a:r>
          </a:p>
          <a:p>
            <a:r>
              <a:rPr lang="en-US" altLang="zh-CN">
                <a:solidFill>
                  <a:srgbClr val="FF0000"/>
                </a:solidFill>
              </a:rPr>
              <a:t>DATETIME</a:t>
            </a:r>
            <a:r>
              <a:rPr lang="zh-CN" altLang="en-US"/>
              <a:t>不填充的可能为空</a:t>
            </a:r>
            <a:r>
              <a:rPr lang="en-US" altLang="zh-CN"/>
              <a:t>NULL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481695" y="5763260"/>
            <a:ext cx="2337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JSON</a:t>
            </a:r>
            <a:r>
              <a:rPr lang="zh-CN" altLang="en-US"/>
              <a:t>类型</a:t>
            </a:r>
            <a:r>
              <a:rPr lang="en-US" altLang="zh-CN"/>
              <a:t>  {“name”:”zhangsan”}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6.1.2 </a:t>
            </a:r>
            <a:r>
              <a:rPr lang="zh-CN" altLang="en-US"/>
              <a:t>创建表</a:t>
            </a:r>
            <a:r>
              <a:rPr lang="en-US" altLang="zh-CN"/>
              <a:t>Table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170" y="2145665"/>
            <a:ext cx="3987165" cy="19792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56030" y="175768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语法规则：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墨迹 11"/>
              <p14:cNvContentPartPr/>
              <p14:nvPr/>
            </p14:nvContentPartPr>
            <p14:xfrm>
              <a:off x="1530350" y="3779520"/>
              <a:ext cx="3010535" cy="5143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4"/>
            </p:blipFill>
            <p:spPr>
              <a:xfrm>
                <a:off x="1530350" y="3779520"/>
                <a:ext cx="301053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墨迹 14"/>
              <p14:cNvContentPartPr/>
              <p14:nvPr/>
            </p14:nvContentPartPr>
            <p14:xfrm>
              <a:off x="1635125" y="3858895"/>
              <a:ext cx="32385" cy="41973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6"/>
            </p:blipFill>
            <p:spPr>
              <a:xfrm>
                <a:off x="1635125" y="3858895"/>
                <a:ext cx="32385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墨迹 15"/>
              <p14:cNvContentPartPr/>
              <p14:nvPr/>
            </p14:nvContentPartPr>
            <p14:xfrm>
              <a:off x="1536700" y="4224020"/>
              <a:ext cx="213360" cy="16573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8"/>
            </p:blipFill>
            <p:spPr>
              <a:xfrm>
                <a:off x="1536700" y="4224020"/>
                <a:ext cx="213360" cy="165735"/>
              </a:xfrm>
              <a:prstGeom prst="rect"/>
            </p:spPr>
          </p:pic>
        </mc:Fallback>
      </mc:AlternateContent>
      <p:sp>
        <p:nvSpPr>
          <p:cNvPr id="17" name="文本框 16"/>
          <p:cNvSpPr txBox="1"/>
          <p:nvPr/>
        </p:nvSpPr>
        <p:spPr>
          <a:xfrm>
            <a:off x="1212850" y="4446270"/>
            <a:ext cx="4422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当设置了数据库的字符集之后，</a:t>
            </a:r>
          </a:p>
          <a:p>
            <a:r>
              <a:rPr lang="zh-CN" altLang="en-US"/>
              <a:t>表在创建时会</a:t>
            </a:r>
            <a:r>
              <a:rPr lang="zh-CN" altLang="en-US">
                <a:solidFill>
                  <a:srgbClr val="FF0000"/>
                </a:solidFill>
              </a:rPr>
              <a:t>默认使用数据库的字符集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2220" y="2633980"/>
            <a:ext cx="4434205" cy="14909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zh-CN" altLang="en-US">
                <a:solidFill>
                  <a:srgbClr val="FF0000"/>
                </a:solidFill>
              </a:rPr>
              <a:t>表结构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show</a:t>
            </a:r>
            <a:r>
              <a:rPr lang="en-US" altLang="zh-CN"/>
              <a:t> create </a:t>
            </a:r>
            <a:r>
              <a:rPr lang="en-US" altLang="zh-CN" b="1"/>
              <a:t>table </a:t>
            </a:r>
            <a:r>
              <a:rPr lang="en-US" altLang="zh-CN"/>
              <a:t>tName;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223250" y="230505"/>
            <a:ext cx="19919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rgbClr val="FF0000"/>
                </a:solidFill>
              </a:rPr>
              <a:t>desc</a:t>
            </a:r>
            <a:r>
              <a:rPr lang="en-US" altLang="zh-CN" sz="2800"/>
              <a:t> tName;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99160" y="1405255"/>
            <a:ext cx="4987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有两种方式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15" y="2445385"/>
            <a:ext cx="7299325" cy="31121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墨迹 6"/>
              <p14:cNvContentPartPr/>
              <p14:nvPr/>
            </p14:nvContentPartPr>
            <p14:xfrm>
              <a:off x="1434465" y="4976495"/>
              <a:ext cx="626110" cy="4064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1434465" y="4976495"/>
                <a:ext cx="626110" cy="40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墨迹 7"/>
              <p14:cNvContentPartPr/>
              <p14:nvPr/>
            </p14:nvContentPartPr>
            <p14:xfrm>
              <a:off x="1711325" y="5065395"/>
              <a:ext cx="56515" cy="62674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711325" y="5065395"/>
                <a:ext cx="56515" cy="626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墨迹 8"/>
              <p14:cNvContentPartPr/>
              <p14:nvPr/>
            </p14:nvContentPartPr>
            <p14:xfrm>
              <a:off x="1656080" y="5559425"/>
              <a:ext cx="177800" cy="1879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1656080" y="5559425"/>
                <a:ext cx="177800" cy="187960"/>
              </a:xfrm>
              <a:prstGeom prst="rect"/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786130" y="5845810"/>
            <a:ext cx="2419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数据存储引擎</a:t>
            </a:r>
            <a:r>
              <a:rPr lang="en-US" altLang="zh-CN"/>
              <a:t>InnoDB,</a:t>
            </a:r>
            <a:r>
              <a:rPr lang="zh-CN" altLang="en-US"/>
              <a:t>底层实现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</a:rPr>
              <a:t>B+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树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墨迹 10"/>
              <p14:cNvContentPartPr/>
              <p14:nvPr/>
            </p14:nvContentPartPr>
            <p14:xfrm>
              <a:off x="3710940" y="4960620"/>
              <a:ext cx="654685" cy="6223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3710940" y="4960620"/>
                <a:ext cx="65468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墨迹 11"/>
              <p14:cNvContentPartPr/>
              <p14:nvPr/>
            </p14:nvContentPartPr>
            <p14:xfrm>
              <a:off x="5317490" y="4977130"/>
              <a:ext cx="1852295" cy="1555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5317490" y="4977130"/>
                <a:ext cx="185229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墨迹 12"/>
              <p14:cNvContentPartPr/>
              <p14:nvPr/>
            </p14:nvContentPartPr>
            <p14:xfrm>
              <a:off x="4015740" y="5087620"/>
              <a:ext cx="111125" cy="51371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4015740" y="5087620"/>
                <a:ext cx="111125" cy="513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墨迹 13"/>
              <p14:cNvContentPartPr/>
              <p14:nvPr/>
            </p14:nvContentPartPr>
            <p14:xfrm>
              <a:off x="3999230" y="5414010"/>
              <a:ext cx="271780" cy="23431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3999230" y="5414010"/>
                <a:ext cx="271780" cy="234315"/>
              </a:xfrm>
              <a:prstGeom prst="rect"/>
            </p:spPr>
          </p:pic>
        </mc:Fallback>
      </mc:AlternateContent>
      <p:sp>
        <p:nvSpPr>
          <p:cNvPr id="15" name="文本框 14"/>
          <p:cNvSpPr txBox="1"/>
          <p:nvPr/>
        </p:nvSpPr>
        <p:spPr>
          <a:xfrm>
            <a:off x="3500120" y="5696585"/>
            <a:ext cx="2918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默认情况下与数据库相同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60870" y="807720"/>
            <a:ext cx="5133975" cy="18364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60870" y="2805430"/>
            <a:ext cx="5065395" cy="18332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修改表结构</a:t>
            </a:r>
            <a:r>
              <a:rPr lang="en-US" altLang="zh-CN">
                <a:solidFill>
                  <a:srgbClr val="FF0000"/>
                </a:solidFill>
              </a:rPr>
              <a:t>Alter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305" y="2291715"/>
            <a:ext cx="6039485" cy="22739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4530" y="156781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添加、删除、修改一个字段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08305" y="3429000"/>
            <a:ext cx="1616710" cy="3263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MODIFY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二、数据库的分类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4230"/>
          </a:xfrm>
        </p:spPr>
        <p:txBody>
          <a:bodyPr>
            <a:normAutofit lnSpcReduction="10000"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关系型</a:t>
            </a:r>
            <a:r>
              <a:rPr lang="zh-CN" altLang="en-US"/>
              <a:t>的数据库</a:t>
            </a:r>
            <a:r>
              <a:rPr lang="en-US" altLang="zh-CN"/>
              <a:t>  -- </a:t>
            </a:r>
            <a:r>
              <a:rPr lang="zh-CN" altLang="en-US"/>
              <a:t>【</a:t>
            </a:r>
            <a:r>
              <a:rPr lang="zh-CN" altLang="en-US">
                <a:solidFill>
                  <a:srgbClr val="FF0000"/>
                </a:solidFill>
              </a:rPr>
              <a:t>磁盘</a:t>
            </a:r>
            <a:r>
              <a:rPr lang="zh-CN" altLang="en-US"/>
              <a:t>】</a:t>
            </a:r>
          </a:p>
          <a:p>
            <a:pPr lvl="1"/>
            <a:r>
              <a:rPr lang="zh-CN" altLang="en-US"/>
              <a:t>学生的信息：</a:t>
            </a:r>
            <a:r>
              <a:rPr lang="en-US" altLang="zh-CN"/>
              <a:t>   </a:t>
            </a:r>
            <a:r>
              <a:rPr lang="zh-CN" altLang="en-US"/>
              <a:t>学号</a:t>
            </a:r>
            <a:r>
              <a:rPr lang="en-US" altLang="zh-CN"/>
              <a:t>  </a:t>
            </a:r>
            <a:r>
              <a:rPr lang="zh-CN" altLang="en-US"/>
              <a:t>姓名</a:t>
            </a:r>
            <a:r>
              <a:rPr lang="en-US" altLang="zh-CN"/>
              <a:t>  </a:t>
            </a:r>
            <a:r>
              <a:rPr lang="zh-CN" altLang="en-US"/>
              <a:t>性别</a:t>
            </a:r>
            <a:r>
              <a:rPr lang="en-US" altLang="zh-CN"/>
              <a:t>   </a:t>
            </a:r>
            <a:r>
              <a:rPr lang="zh-CN" altLang="en-US"/>
              <a:t>联系方式</a:t>
            </a:r>
            <a:r>
              <a:rPr lang="en-US" altLang="zh-CN"/>
              <a:t>  </a:t>
            </a:r>
            <a:r>
              <a:rPr lang="zh-CN" altLang="en-US"/>
              <a:t>语文</a:t>
            </a:r>
            <a:r>
              <a:rPr lang="en-US" altLang="zh-CN"/>
              <a:t>  </a:t>
            </a:r>
            <a:r>
              <a:rPr lang="zh-CN" altLang="en-US"/>
              <a:t>数学</a:t>
            </a:r>
            <a:r>
              <a:rPr lang="en-US" altLang="zh-CN"/>
              <a:t>  </a:t>
            </a:r>
          </a:p>
          <a:p>
            <a:pPr lvl="1"/>
            <a:r>
              <a:rPr lang="zh-CN" altLang="en-US"/>
              <a:t>教师的信息：</a:t>
            </a:r>
            <a:r>
              <a:rPr lang="en-US" altLang="zh-CN"/>
              <a:t>   </a:t>
            </a:r>
            <a:r>
              <a:rPr lang="zh-CN" altLang="en-US"/>
              <a:t>编号</a:t>
            </a:r>
            <a:r>
              <a:rPr lang="en-US" altLang="zh-CN"/>
              <a:t>   </a:t>
            </a:r>
            <a:r>
              <a:rPr lang="zh-CN" altLang="en-US"/>
              <a:t>语文</a:t>
            </a:r>
            <a:r>
              <a:rPr lang="en-US" altLang="zh-CN"/>
              <a:t>  </a:t>
            </a:r>
            <a:r>
              <a:rPr lang="zh-CN" altLang="en-US"/>
              <a:t>数学</a:t>
            </a:r>
            <a:r>
              <a:rPr lang="en-US" altLang="zh-CN"/>
              <a:t>  </a:t>
            </a:r>
            <a:r>
              <a:rPr lang="zh-CN" altLang="en-US"/>
              <a:t>计算机</a:t>
            </a:r>
            <a:r>
              <a:rPr lang="en-US" altLang="zh-CN"/>
              <a:t> 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Oracle    </a:t>
            </a:r>
            <a:r>
              <a:rPr lang="zh-CN" altLang="en-US">
                <a:solidFill>
                  <a:srgbClr val="FF0000"/>
                </a:solidFill>
              </a:rPr>
              <a:t>商业领域</a:t>
            </a:r>
            <a:r>
              <a:rPr lang="en-US" altLang="zh-CN">
                <a:solidFill>
                  <a:srgbClr val="FF0000"/>
                </a:solidFill>
              </a:rPr>
              <a:t>NO1   </a:t>
            </a:r>
            <a:r>
              <a:rPr lang="zh-CN" altLang="en-US">
                <a:solidFill>
                  <a:srgbClr val="FF0000"/>
                </a:solidFill>
              </a:rPr>
              <a:t>甲骨文公司</a:t>
            </a:r>
            <a:endParaRPr lang="en-US" altLang="zh-CN">
              <a:solidFill>
                <a:srgbClr val="FF0000"/>
              </a:solidFill>
            </a:endParaRP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MySQL   </a:t>
            </a:r>
            <a:r>
              <a:rPr lang="zh-CN" altLang="en-US">
                <a:solidFill>
                  <a:srgbClr val="FF0000"/>
                </a:solidFill>
              </a:rPr>
              <a:t>开源领域的地位</a:t>
            </a:r>
            <a:r>
              <a:rPr lang="en-US" altLang="zh-CN">
                <a:solidFill>
                  <a:srgbClr val="FF0000"/>
                </a:solidFill>
              </a:rPr>
              <a:t> No1</a:t>
            </a:r>
          </a:p>
          <a:p>
            <a:pPr lvl="1"/>
            <a:r>
              <a:rPr lang="en-US" altLang="zh-CN"/>
              <a:t>SQL Server   </a:t>
            </a:r>
            <a:r>
              <a:rPr lang="zh-CN" altLang="en-US"/>
              <a:t>微软</a:t>
            </a:r>
            <a:endParaRPr lang="en-US" altLang="zh-CN"/>
          </a:p>
          <a:p>
            <a:pPr lvl="1"/>
            <a:r>
              <a:rPr lang="en-US" altLang="zh-CN"/>
              <a:t>Access         </a:t>
            </a:r>
          </a:p>
          <a:p>
            <a:pPr lvl="1"/>
            <a:r>
              <a:rPr lang="en-US" altLang="zh-CN"/>
              <a:t>SQLite  </a:t>
            </a:r>
            <a:r>
              <a:rPr lang="zh-CN" altLang="en-US"/>
              <a:t>手机上</a:t>
            </a:r>
          </a:p>
          <a:p>
            <a:r>
              <a:rPr lang="zh-CN" altLang="en-US" b="1">
                <a:solidFill>
                  <a:srgbClr val="FF0000"/>
                </a:solidFill>
              </a:rPr>
              <a:t>非关系型</a:t>
            </a:r>
            <a:r>
              <a:rPr lang="zh-CN" altLang="en-US"/>
              <a:t>的数据库</a:t>
            </a:r>
            <a:r>
              <a:rPr lang="en-US" altLang="zh-CN"/>
              <a:t>NoSQL(</a:t>
            </a:r>
            <a:r>
              <a:rPr lang="en-US" altLang="zh-CN">
                <a:solidFill>
                  <a:srgbClr val="FF0000"/>
                </a:solidFill>
              </a:rPr>
              <a:t>Not Only SQL</a:t>
            </a:r>
            <a:r>
              <a:rPr lang="en-US" altLang="zh-CN"/>
              <a:t>)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Redis  </a:t>
            </a:r>
            <a:r>
              <a:rPr lang="zh-CN" altLang="en-US"/>
              <a:t>键值对</a:t>
            </a:r>
            <a:r>
              <a:rPr lang="en-US" altLang="zh-CN"/>
              <a:t> key - value</a:t>
            </a:r>
            <a:r>
              <a:rPr lang="zh-CN" altLang="en-US"/>
              <a:t>【</a:t>
            </a:r>
            <a:r>
              <a:rPr lang="zh-CN" altLang="en-US">
                <a:solidFill>
                  <a:srgbClr val="FF0000"/>
                </a:solidFill>
              </a:rPr>
              <a:t>内存数据库</a:t>
            </a:r>
            <a:r>
              <a:rPr lang="zh-CN" altLang="en-US"/>
              <a:t>】</a:t>
            </a:r>
            <a:r>
              <a:rPr lang="en-US" altLang="zh-CN"/>
              <a:t>       </a:t>
            </a:r>
            <a:r>
              <a:rPr lang="zh-CN" altLang="en-US"/>
              <a:t>缓存系统</a:t>
            </a:r>
            <a:r>
              <a:rPr lang="en-US" altLang="zh-CN"/>
              <a:t> </a:t>
            </a:r>
          </a:p>
          <a:p>
            <a:pPr lvl="1"/>
            <a:r>
              <a:rPr lang="en-US" altLang="zh-CN"/>
              <a:t>MongoDB   </a:t>
            </a:r>
            <a:r>
              <a:rPr lang="zh-CN" altLang="en-US"/>
              <a:t>文档</a:t>
            </a:r>
          </a:p>
          <a:p>
            <a:pPr lvl="1"/>
            <a:r>
              <a:rPr lang="en-US" altLang="zh-CN"/>
              <a:t>LevelDB      google  key-value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修改表结构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添加列</a:t>
            </a:r>
            <a:r>
              <a:rPr lang="en-US" altLang="zh-CN"/>
              <a:t>(</a:t>
            </a:r>
            <a:r>
              <a:rPr lang="zh-CN" altLang="en-US"/>
              <a:t>字段</a:t>
            </a:r>
            <a:r>
              <a:rPr lang="en-US" altLang="zh-CN"/>
              <a:t>)</a:t>
            </a:r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Alter </a:t>
            </a:r>
            <a:r>
              <a:rPr lang="en-US" altLang="zh-CN"/>
              <a:t>table tName </a:t>
            </a:r>
            <a:r>
              <a:rPr lang="en-US" altLang="zh-CN">
                <a:solidFill>
                  <a:srgbClr val="FF0000"/>
                </a:solidFill>
              </a:rPr>
              <a:t>add </a:t>
            </a:r>
            <a:r>
              <a:rPr lang="en-US" altLang="zh-CN"/>
              <a:t>field datatype;</a:t>
            </a:r>
            <a:endParaRPr lang="en-US" altLang="zh-CN" i="1"/>
          </a:p>
        </p:txBody>
      </p:sp>
      <p:sp>
        <p:nvSpPr>
          <p:cNvPr id="6" name="文本框 5"/>
          <p:cNvSpPr txBox="1"/>
          <p:nvPr/>
        </p:nvSpPr>
        <p:spPr>
          <a:xfrm>
            <a:off x="7148195" y="1825625"/>
            <a:ext cx="2895600" cy="969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注意：对于该操作要慎重，如果表中有很多数据的情况下，不太适合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584575"/>
            <a:ext cx="5363210" cy="1782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170" y="3102610"/>
            <a:ext cx="5823585" cy="28162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修改表结构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对</a:t>
            </a:r>
            <a:r>
              <a:rPr lang="zh-CN" altLang="en-US">
                <a:solidFill>
                  <a:srgbClr val="FF0000"/>
                </a:solidFill>
              </a:rPr>
              <a:t>字段名</a:t>
            </a:r>
            <a:r>
              <a:rPr lang="zh-CN" altLang="en-US"/>
              <a:t>进行修改</a:t>
            </a:r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alter </a:t>
            </a:r>
            <a:r>
              <a:rPr lang="en-US" altLang="zh-CN"/>
              <a:t>table tName </a:t>
            </a:r>
            <a:r>
              <a:rPr lang="en-US" altLang="zh-CN">
                <a:solidFill>
                  <a:srgbClr val="FF0000"/>
                </a:solidFill>
              </a:rPr>
              <a:t>change oldfield  newfield datatype;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3314065"/>
            <a:ext cx="5370830" cy="22777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980" y="2935605"/>
            <a:ext cx="5810250" cy="30353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修改表结构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481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对字段名的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数据类型【约束】</a:t>
            </a:r>
            <a:r>
              <a:rPr lang="zh-CN" altLang="en-US">
                <a:sym typeface="+mn-ea"/>
              </a:rPr>
              <a:t>进行修改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Alter </a:t>
            </a:r>
            <a:r>
              <a:rPr lang="en-US" altLang="zh-CN"/>
              <a:t>table tName </a:t>
            </a:r>
            <a:r>
              <a:rPr lang="en-US" altLang="zh-CN">
                <a:solidFill>
                  <a:srgbClr val="FF0000"/>
                </a:solidFill>
              </a:rPr>
              <a:t>modify </a:t>
            </a:r>
            <a:r>
              <a:rPr lang="en-US" altLang="zh-CN"/>
              <a:t>field </a:t>
            </a:r>
            <a:r>
              <a:rPr lang="en-US" altLang="zh-CN">
                <a:solidFill>
                  <a:srgbClr val="FF0000"/>
                </a:solidFill>
              </a:rPr>
              <a:t>newD</a:t>
            </a:r>
            <a:r>
              <a:rPr lang="en-US" altLang="zh-CN"/>
              <a:t>ataType;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" y="3065145"/>
            <a:ext cx="5365115" cy="1987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705" y="2662555"/>
            <a:ext cx="5730240" cy="28721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69990" y="5790565"/>
            <a:ext cx="4370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SQLyog</a:t>
            </a:r>
            <a:r>
              <a:rPr lang="zh-CN" altLang="en-US"/>
              <a:t>可以将关键字提示为</a:t>
            </a:r>
            <a:r>
              <a:rPr lang="zh-CN" altLang="en-US" b="1">
                <a:solidFill>
                  <a:srgbClr val="FF0000"/>
                </a:solidFill>
              </a:rPr>
              <a:t>大写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修改表结构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3.</a:t>
            </a:r>
            <a:r>
              <a:rPr lang="zh-CN" altLang="en-US"/>
              <a:t>删除一个字段</a:t>
            </a:r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Alter </a:t>
            </a:r>
            <a:r>
              <a:rPr lang="en-US" altLang="zh-CN"/>
              <a:t>table tName </a:t>
            </a:r>
            <a:r>
              <a:rPr lang="en-US" altLang="zh-CN" b="1">
                <a:solidFill>
                  <a:srgbClr val="FF0000"/>
                </a:solidFill>
              </a:rPr>
              <a:t>drop </a:t>
            </a:r>
            <a:r>
              <a:rPr lang="en-US" altLang="zh-CN"/>
              <a:t>field;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607185" y="278447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删除之前的表结构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208520" y="265239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删除字段以后的表结构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" y="3820795"/>
            <a:ext cx="5096510" cy="19259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140" y="3285490"/>
            <a:ext cx="6015355" cy="2857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86500" y="440055"/>
            <a:ext cx="53898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Q: </a:t>
            </a:r>
            <a:r>
              <a:rPr lang="zh-CN" altLang="en-US"/>
              <a:t>假设在数据库中有一个表有百万条记录，其中，要删除一条记录，此时怎么设计比较合理？</a:t>
            </a:r>
          </a:p>
          <a:p>
            <a:endParaRPr lang="zh-CN" altLang="en-US"/>
          </a:p>
          <a:p>
            <a:r>
              <a:rPr lang="en-US" altLang="zh-CN"/>
              <a:t>A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>
                <a:solidFill>
                  <a:srgbClr val="FF0000"/>
                </a:solidFill>
              </a:rPr>
              <a:t>不做物理删除</a:t>
            </a:r>
            <a:r>
              <a:rPr lang="zh-CN" altLang="en-US"/>
              <a:t>，而做</a:t>
            </a:r>
            <a:r>
              <a:rPr lang="zh-CN" altLang="en-US">
                <a:solidFill>
                  <a:srgbClr val="FF0000"/>
                </a:solidFill>
              </a:rPr>
              <a:t>标记删除，防止后续又要进行恢复。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删除表结构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drop </a:t>
            </a:r>
            <a:r>
              <a:rPr lang="en-US" altLang="zh-CN"/>
              <a:t>table tName;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010" y="2762250"/>
            <a:ext cx="4238625" cy="12001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人性化的</a:t>
            </a:r>
            <a:r>
              <a:rPr lang="en-US" altLang="zh-CN"/>
              <a:t>mysql</a:t>
            </a:r>
            <a:r>
              <a:rPr lang="zh-CN" altLang="en-US"/>
              <a:t>终端</a:t>
            </a:r>
            <a:r>
              <a:rPr lang="en-US" altLang="zh-CN" b="1">
                <a:solidFill>
                  <a:srgbClr val="FF0000"/>
                </a:solidFill>
              </a:rPr>
              <a:t>mycli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4140"/>
            <a:ext cx="6846570" cy="612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90" y="1743710"/>
            <a:ext cx="8196580" cy="12515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07360" y="2883535"/>
            <a:ext cx="5009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$ mycli -h 127.0.0.1 -uroot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人性化的</a:t>
            </a:r>
            <a:r>
              <a:rPr lang="en-US" altLang="zh-CN"/>
              <a:t>mysql</a:t>
            </a:r>
            <a:r>
              <a:rPr lang="zh-CN" altLang="en-US"/>
              <a:t>终端</a:t>
            </a:r>
            <a:r>
              <a:rPr lang="en-US" altLang="zh-CN" b="1">
                <a:solidFill>
                  <a:srgbClr val="FF0000"/>
                </a:solidFill>
              </a:rPr>
              <a:t>mycli</a:t>
            </a:r>
            <a:r>
              <a:rPr lang="zh-CN" altLang="en-US" b="1">
                <a:solidFill>
                  <a:srgbClr val="FF0000"/>
                </a:solidFill>
              </a:rPr>
              <a:t>升级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62735" y="2136775"/>
            <a:ext cx="936244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注意</a:t>
            </a:r>
            <a:r>
              <a:rPr lang="zh-CN" altLang="en-US"/>
              <a:t>：</a:t>
            </a:r>
            <a:r>
              <a:rPr lang="en-US" altLang="zh-CN" b="1">
                <a:solidFill>
                  <a:schemeClr val="accent6"/>
                </a:solidFill>
              </a:rPr>
              <a:t> </a:t>
            </a:r>
            <a:r>
              <a:rPr lang="zh-CN" altLang="en-US" b="1">
                <a:solidFill>
                  <a:schemeClr val="accent6"/>
                </a:solidFill>
              </a:rPr>
              <a:t>show</a:t>
            </a:r>
            <a:r>
              <a:rPr lang="en-US" altLang="zh-CN" b="1">
                <a:solidFill>
                  <a:schemeClr val="accent6"/>
                </a:solidFill>
              </a:rPr>
              <a:t> create table</a:t>
            </a:r>
            <a:r>
              <a:rPr lang="zh-CN" altLang="en-US"/>
              <a:t>语句的输出</a:t>
            </a:r>
            <a:r>
              <a:rPr lang="zh-CN" altLang="en-US">
                <a:solidFill>
                  <a:schemeClr val="accent6"/>
                </a:solidFill>
              </a:rPr>
              <a:t>不能换行</a:t>
            </a:r>
            <a:r>
              <a:rPr lang="zh-CN" altLang="en-US"/>
              <a:t>的问题</a:t>
            </a:r>
          </a:p>
          <a:p>
            <a:endParaRPr lang="zh-CN" altLang="en-US"/>
          </a:p>
          <a:p>
            <a:r>
              <a:rPr lang="zh-CN" altLang="en-US"/>
              <a:t>原因是</a:t>
            </a:r>
            <a:r>
              <a:rPr lang="zh-CN" altLang="en-US">
                <a:solidFill>
                  <a:srgbClr val="FF0000"/>
                </a:solidFill>
              </a:rPr>
              <a:t>apt里的mycli版本过旧</a:t>
            </a:r>
            <a:r>
              <a:rPr lang="zh-CN" altLang="en-US"/>
              <a:t>，还是两年前的1.24.3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执行以下命令即可完成升级：</a:t>
            </a:r>
          </a:p>
          <a:p>
            <a:r>
              <a:rPr lang="en-US" altLang="zh-CN"/>
              <a:t>$ </a:t>
            </a:r>
            <a:r>
              <a:rPr lang="zh-CN" altLang="en-US">
                <a:solidFill>
                  <a:srgbClr val="FF0000"/>
                </a:solidFill>
              </a:rPr>
              <a:t>sudo apt install python3-pip</a:t>
            </a:r>
            <a:r>
              <a:rPr lang="en-US" altLang="zh-CN"/>
              <a:t>         # </a:t>
            </a:r>
            <a:r>
              <a:rPr lang="zh-CN" altLang="en-US">
                <a:solidFill>
                  <a:schemeClr val="tx1"/>
                </a:solidFill>
              </a:rPr>
              <a:t>先安装pip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$ </a:t>
            </a:r>
            <a:r>
              <a:rPr lang="zh-CN" altLang="en-US">
                <a:solidFill>
                  <a:srgbClr val="FF0000"/>
                </a:solidFill>
              </a:rPr>
              <a:t>pip install -U cli-helpers</a:t>
            </a:r>
            <a:r>
              <a:rPr lang="en-US" altLang="zh-CN">
                <a:solidFill>
                  <a:srgbClr val="FF0000"/>
                </a:solidFill>
              </a:rPr>
              <a:t>   </a:t>
            </a:r>
            <a:r>
              <a:rPr lang="en-US" altLang="zh-CN"/>
              <a:t>              # </a:t>
            </a:r>
            <a:r>
              <a:rPr lang="zh-CN" altLang="en-US"/>
              <a:t>再更新一下cli-helpers到最新版</a:t>
            </a:r>
          </a:p>
          <a:p>
            <a:endParaRPr lang="en-US" altLang="zh-CN"/>
          </a:p>
          <a:p>
            <a:r>
              <a:rPr lang="en-US" altLang="zh-CN"/>
              <a:t>$ </a:t>
            </a:r>
            <a:r>
              <a:rPr lang="zh-CN" altLang="en-US">
                <a:solidFill>
                  <a:srgbClr val="FF0000"/>
                </a:solidFill>
              </a:rPr>
              <a:t>pip install -U mycli</a:t>
            </a:r>
            <a:r>
              <a:rPr lang="en-US" altLang="zh-CN">
                <a:solidFill>
                  <a:srgbClr val="FF0000"/>
                </a:solidFill>
              </a:rPr>
              <a:t>      </a:t>
            </a:r>
            <a:r>
              <a:rPr lang="en-US" altLang="zh-CN"/>
              <a:t>                    # </a:t>
            </a:r>
            <a:r>
              <a:rPr lang="zh-CN" altLang="en-US"/>
              <a:t>最后更新mycli到最新版</a:t>
            </a:r>
            <a:r>
              <a:rPr lang="zh-CN" altLang="en-US">
                <a:solidFill>
                  <a:srgbClr val="FF0000"/>
                </a:solidFill>
              </a:rPr>
              <a:t>1.27.2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6.2 DML(Data Manipulation Language)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在表中插入记录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insert</a:t>
            </a:r>
            <a:endParaRPr lang="zh-CN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修改某些列的数据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update</a:t>
            </a:r>
            <a:endParaRPr lang="zh-CN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删除某一些数据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delete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truncate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287645" y="1381125"/>
            <a:ext cx="43116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数据控制语言</a:t>
            </a:r>
            <a:r>
              <a:rPr lang="en-US" altLang="zh-CN"/>
              <a:t> -- </a:t>
            </a:r>
            <a:r>
              <a:rPr lang="zh-CN" altLang="en-US"/>
              <a:t>对表中的数据进行</a:t>
            </a:r>
            <a:r>
              <a:rPr lang="zh-CN" altLang="en-US" b="1">
                <a:solidFill>
                  <a:srgbClr val="FF0000"/>
                </a:solidFill>
              </a:rPr>
              <a:t>写操作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979930"/>
            <a:ext cx="5208270" cy="5861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796540"/>
            <a:ext cx="6027420" cy="11893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4370705"/>
            <a:ext cx="4203065" cy="84836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6.2.1 </a:t>
            </a:r>
            <a:r>
              <a:rPr lang="zh-CN" altLang="en-US"/>
              <a:t>在表中插入数据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197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对</a:t>
            </a:r>
            <a:r>
              <a:rPr lang="zh-CN" altLang="en-US">
                <a:solidFill>
                  <a:srgbClr val="FF0000"/>
                </a:solidFill>
              </a:rPr>
              <a:t>指定列</a:t>
            </a:r>
            <a:r>
              <a:rPr lang="zh-CN" altLang="en-US"/>
              <a:t>进行数据的添加</a:t>
            </a:r>
            <a:r>
              <a:rPr lang="en-US" altLang="zh-CN"/>
              <a:t>  (</a:t>
            </a:r>
            <a:r>
              <a:rPr lang="zh-CN" altLang="en-US"/>
              <a:t>一行</a:t>
            </a:r>
            <a:r>
              <a:rPr lang="en-US" altLang="zh-CN"/>
              <a:t>)</a:t>
            </a:r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insert into</a:t>
            </a:r>
            <a:r>
              <a:rPr lang="en-US" altLang="zh-CN"/>
              <a:t> TName(field1, field2,...) </a:t>
            </a:r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values</a:t>
            </a:r>
            <a:r>
              <a:rPr lang="en-US" altLang="zh-CN"/>
              <a:t>(fiedl1Value, field2Value);</a:t>
            </a:r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marL="0" lvl="0" indent="0">
              <a:buNone/>
            </a:pPr>
            <a:endParaRPr lang="en-US" altLang="zh-CN" sz="2400"/>
          </a:p>
        </p:txBody>
      </p:sp>
      <p:sp>
        <p:nvSpPr>
          <p:cNvPr id="4" name="文本框 3"/>
          <p:cNvSpPr txBox="1"/>
          <p:nvPr/>
        </p:nvSpPr>
        <p:spPr>
          <a:xfrm>
            <a:off x="755015" y="5633085"/>
            <a:ext cx="5979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SQL</a:t>
            </a:r>
            <a:r>
              <a:rPr lang="zh-CN" altLang="en-US"/>
              <a:t>中字符串的使用，可以用</a:t>
            </a:r>
            <a:r>
              <a:rPr lang="en-US" altLang="zh-CN" b="1">
                <a:solidFill>
                  <a:srgbClr val="FF0000"/>
                </a:solidFill>
              </a:rPr>
              <a:t> </a:t>
            </a:r>
            <a:r>
              <a:rPr lang="zh-CN" altLang="en-US" b="1">
                <a:solidFill>
                  <a:srgbClr val="FF0000"/>
                </a:solidFill>
              </a:rPr>
              <a:t>单引号</a:t>
            </a:r>
            <a:r>
              <a:rPr lang="zh-CN" altLang="en-US"/>
              <a:t>，也可以用</a:t>
            </a:r>
            <a:r>
              <a:rPr lang="zh-CN" altLang="en-US">
                <a:solidFill>
                  <a:srgbClr val="FF0000"/>
                </a:solidFill>
              </a:rPr>
              <a:t>双引号</a:t>
            </a:r>
            <a:r>
              <a:rPr lang="zh-CN" altLang="en-US"/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55015" y="6101715"/>
            <a:ext cx="52451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实际在开发时，由于需要与相应的编程语言结合起来，比如</a:t>
            </a:r>
            <a:r>
              <a:rPr lang="en-US" altLang="zh-CN"/>
              <a:t>C</a:t>
            </a:r>
            <a:r>
              <a:rPr lang="zh-CN" altLang="en-US"/>
              <a:t>语言，建议使用</a:t>
            </a:r>
            <a:r>
              <a:rPr lang="zh-CN" altLang="en-US">
                <a:solidFill>
                  <a:srgbClr val="FF0000"/>
                </a:solidFill>
              </a:rPr>
              <a:t>单引号表示字符串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3152140"/>
            <a:ext cx="4853940" cy="15805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84250" y="4887595"/>
            <a:ext cx="41376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第一条记录的</a:t>
            </a:r>
            <a:r>
              <a:rPr lang="en-US" altLang="zh-CN"/>
              <a:t>id</a:t>
            </a:r>
            <a:r>
              <a:rPr lang="zh-CN" altLang="en-US"/>
              <a:t>为</a:t>
            </a:r>
            <a:r>
              <a:rPr lang="en-US" altLang="zh-CN"/>
              <a:t>NULL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这表示是</a:t>
            </a:r>
            <a:r>
              <a:rPr lang="zh-CN" altLang="en-US">
                <a:solidFill>
                  <a:srgbClr val="FF0000"/>
                </a:solidFill>
              </a:rPr>
              <a:t>空白</a:t>
            </a:r>
            <a:r>
              <a:rPr lang="zh-CN" altLang="en-US"/>
              <a:t>，不是以字符串</a:t>
            </a:r>
            <a:r>
              <a:rPr lang="en-US" altLang="zh-CN"/>
              <a:t> ‘NULL’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780530" y="4732655"/>
            <a:ext cx="4763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const char * sql1 = “select * from student”;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501130" y="5297805"/>
            <a:ext cx="56172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const char * sql2 = </a:t>
            </a:r>
            <a:r>
              <a:rPr lang="en-US" altLang="zh-CN">
                <a:solidFill>
                  <a:srgbClr val="FF0000"/>
                </a:solidFill>
              </a:rPr>
              <a:t>“</a:t>
            </a:r>
            <a:r>
              <a:rPr lang="en-US" altLang="zh-CN"/>
              <a:t>INSERT INTO student(name, birth, chinese, math, english)VALUES (‘</a:t>
            </a:r>
            <a:r>
              <a:rPr lang="zh-CN" altLang="en-US"/>
              <a:t>迪迦</a:t>
            </a:r>
            <a:r>
              <a:rPr lang="en-US" altLang="zh-CN"/>
              <a:t>’, '2000-01-01', 60, 80, 70);</a:t>
            </a:r>
            <a:r>
              <a:rPr lang="en-US" altLang="zh-CN">
                <a:solidFill>
                  <a:srgbClr val="FF0000"/>
                </a:solidFill>
              </a:rPr>
              <a:t>”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在表中插入数据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对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所有列</a:t>
            </a:r>
            <a:r>
              <a:rPr lang="zh-CN" altLang="en-US">
                <a:sym typeface="+mn-ea"/>
              </a:rPr>
              <a:t>都进行数据的添加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（一行）</a:t>
            </a:r>
            <a:endParaRPr lang="zh-CN" altLang="en-US"/>
          </a:p>
          <a:p>
            <a:pPr marL="0" lvl="0" indent="0">
              <a:buNone/>
            </a:pPr>
            <a:r>
              <a:rPr lang="en-US" altLang="zh-CN">
                <a:sym typeface="+mn-ea"/>
              </a:rPr>
              <a:t> 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insert into</a:t>
            </a:r>
            <a:r>
              <a:rPr lang="en-US" altLang="zh-CN">
                <a:sym typeface="+mn-ea"/>
              </a:rPr>
              <a:t> TName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values</a:t>
            </a:r>
            <a:r>
              <a:rPr lang="en-US" altLang="zh-CN">
                <a:sym typeface="+mn-ea"/>
              </a:rPr>
              <a:t>(field1Value, field2Value, ...);</a:t>
            </a:r>
            <a:endParaRPr lang="en-US" altLang="zh-CN"/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195820" y="306070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如果添加时，缺少字段会报错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20165" y="2964180"/>
            <a:ext cx="158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正常情况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" y="4097655"/>
            <a:ext cx="5926455" cy="1393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60" y="4629150"/>
            <a:ext cx="572643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DB</a:t>
            </a:r>
            <a:r>
              <a:rPr lang="zh-CN" altLang="en-US"/>
              <a:t>排行榜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075" y="1691005"/>
            <a:ext cx="8484870" cy="31273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84750" y="921385"/>
            <a:ext cx="3639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2009</a:t>
            </a:r>
            <a:r>
              <a:rPr lang="zh-CN" altLang="en-US"/>
              <a:t>年，</a:t>
            </a:r>
            <a:r>
              <a:rPr lang="en-US" altLang="zh-CN"/>
              <a:t> </a:t>
            </a:r>
            <a:r>
              <a:rPr lang="zh-CN" altLang="en-US"/>
              <a:t>阿里倡导去</a:t>
            </a:r>
            <a:r>
              <a:rPr lang="en-US" altLang="zh-CN"/>
              <a:t>I</a:t>
            </a:r>
            <a:r>
              <a:rPr lang="en-US" altLang="zh-CN">
                <a:solidFill>
                  <a:srgbClr val="FF0000"/>
                </a:solidFill>
              </a:rPr>
              <a:t>O</a:t>
            </a:r>
            <a:r>
              <a:rPr lang="en-US" altLang="zh-CN"/>
              <a:t>E</a:t>
            </a:r>
            <a:r>
              <a:rPr lang="zh-CN" altLang="en-US"/>
              <a:t>化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在表中插入数据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835" y="182626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>
                <a:sym typeface="+mn-ea"/>
              </a:rPr>
              <a:t>1. </a:t>
            </a:r>
            <a:r>
              <a:rPr lang="zh-CN" altLang="en-US" sz="2800">
                <a:sym typeface="+mn-ea"/>
              </a:rPr>
              <a:t>对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指定列</a:t>
            </a:r>
            <a:r>
              <a:rPr lang="zh-CN" altLang="en-US" sz="2800">
                <a:sym typeface="+mn-ea"/>
              </a:rPr>
              <a:t>进行数据的添加</a:t>
            </a:r>
            <a:r>
              <a:rPr lang="en-US" altLang="zh-CN" sz="2800">
                <a:sym typeface="+mn-ea"/>
              </a:rPr>
              <a:t>  (</a:t>
            </a:r>
            <a:r>
              <a:rPr lang="zh-CN" altLang="en-US" sz="2800">
                <a:sym typeface="+mn-ea"/>
              </a:rPr>
              <a:t>多行</a:t>
            </a:r>
            <a:r>
              <a:rPr lang="en-US" altLang="zh-CN" sz="2800">
                <a:sym typeface="+mn-ea"/>
              </a:rPr>
              <a:t>)</a:t>
            </a:r>
            <a:endParaRPr lang="en-US" altLang="zh-CN" sz="2800"/>
          </a:p>
          <a:p>
            <a:pPr marL="457200" lvl="1" indent="0">
              <a:buNone/>
            </a:pPr>
            <a:r>
              <a:rPr lang="en-US" altLang="zh-CN" sz="2800">
                <a:solidFill>
                  <a:srgbClr val="FF0000"/>
                </a:solidFill>
                <a:sym typeface="+mn-ea"/>
              </a:rPr>
              <a:t>insert into</a:t>
            </a:r>
            <a:r>
              <a:rPr lang="en-US" altLang="zh-CN" sz="2800">
                <a:sym typeface="+mn-ea"/>
              </a:rPr>
              <a:t> TName(field1, field2,...) </a:t>
            </a:r>
          </a:p>
          <a:p>
            <a:pPr marL="457200" lvl="1" indent="0">
              <a:buNone/>
            </a:pPr>
            <a:r>
              <a:rPr lang="en-US" altLang="zh-CN" sz="2800">
                <a:solidFill>
                  <a:srgbClr val="FF0000"/>
                </a:solidFill>
                <a:sym typeface="+mn-ea"/>
              </a:rPr>
              <a:t>values</a:t>
            </a:r>
            <a:r>
              <a:rPr lang="en-US" altLang="zh-CN" sz="2800">
                <a:sym typeface="+mn-ea"/>
              </a:rPr>
              <a:t>(fiedl1Value, field2Value)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，</a:t>
            </a:r>
          </a:p>
          <a:p>
            <a:pPr marL="457200" lvl="1" indent="0">
              <a:buNone/>
            </a:pPr>
            <a:r>
              <a:rPr lang="en-US" altLang="zh-CN" sz="2800">
                <a:sym typeface="+mn-ea"/>
              </a:rPr>
              <a:t>(filed1Value, field2Value)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,...</a:t>
            </a:r>
            <a:r>
              <a:rPr lang="en-US" altLang="zh-CN" sz="2800">
                <a:sym typeface="+mn-ea"/>
              </a:rPr>
              <a:t>;</a:t>
            </a:r>
            <a:endParaRPr lang="en-US" altLang="zh-CN" sz="2800"/>
          </a:p>
          <a:p>
            <a:pPr lvl="1"/>
            <a:endParaRPr lang="en-US" altLang="zh-CN" sz="2800"/>
          </a:p>
          <a:p>
            <a:pPr marL="0" lvl="0" indent="0">
              <a:buNone/>
            </a:pPr>
            <a:r>
              <a:rPr lang="en-US" altLang="zh-CN" sz="2800">
                <a:sym typeface="+mn-ea"/>
              </a:rPr>
              <a:t>2. </a:t>
            </a:r>
            <a:r>
              <a:rPr lang="zh-CN" altLang="en-US" sz="2800">
                <a:sym typeface="+mn-ea"/>
              </a:rPr>
              <a:t>对所有列都进行数据的添加</a:t>
            </a:r>
            <a:r>
              <a:rPr lang="en-US" altLang="zh-CN" sz="2800">
                <a:sym typeface="+mn-ea"/>
              </a:rPr>
              <a:t> </a:t>
            </a:r>
            <a:r>
              <a:rPr lang="zh-CN" altLang="en-US" sz="2800">
                <a:sym typeface="+mn-ea"/>
              </a:rPr>
              <a:t>（多行）</a:t>
            </a:r>
            <a:endParaRPr lang="zh-CN" altLang="en-US" sz="2800"/>
          </a:p>
          <a:p>
            <a:pPr marL="0" lvl="0" indent="0">
              <a:buNone/>
            </a:pPr>
            <a:r>
              <a:rPr lang="en-US" altLang="zh-CN" sz="2800">
                <a:sym typeface="+mn-ea"/>
              </a:rPr>
              <a:t>     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insert into</a:t>
            </a:r>
            <a:r>
              <a:rPr lang="en-US" altLang="zh-CN" sz="2800">
                <a:sym typeface="+mn-ea"/>
              </a:rPr>
              <a:t> TName 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values</a:t>
            </a:r>
          </a:p>
          <a:p>
            <a:pPr marL="0" lvl="0" indent="0">
              <a:buNone/>
            </a:pPr>
            <a:r>
              <a:rPr lang="en-US" altLang="zh-CN" sz="2800">
                <a:solidFill>
                  <a:srgbClr val="FF0000"/>
                </a:solidFill>
                <a:sym typeface="+mn-ea"/>
              </a:rPr>
              <a:t>     </a:t>
            </a:r>
            <a:r>
              <a:rPr lang="en-US" altLang="zh-CN" sz="2800">
                <a:sym typeface="+mn-ea"/>
              </a:rPr>
              <a:t>(field1Value, field2Value...), </a:t>
            </a:r>
          </a:p>
          <a:p>
            <a:pPr marL="0" lvl="1" indent="0">
              <a:buNone/>
            </a:pPr>
            <a:r>
              <a:rPr lang="en-US" altLang="zh-CN" sz="2800">
                <a:sym typeface="+mn-ea"/>
              </a:rPr>
              <a:t>     (filed1Value, field2Value...)</a:t>
            </a:r>
            <a:r>
              <a:rPr lang="zh-CN" altLang="en-US" sz="2800">
                <a:sym typeface="+mn-ea"/>
              </a:rPr>
              <a:t>，</a:t>
            </a:r>
            <a:r>
              <a:rPr lang="en-US" altLang="zh-CN" sz="2800">
                <a:sym typeface="+mn-ea"/>
              </a:rPr>
              <a:t>...;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870" y="598170"/>
            <a:ext cx="6837045" cy="8597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60895" y="2162810"/>
            <a:ext cx="37179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虽然添加了多行，但在</a:t>
            </a:r>
            <a:r>
              <a:rPr lang="en-US" altLang="zh-CN"/>
              <a:t>MySQL</a:t>
            </a:r>
            <a:r>
              <a:rPr lang="zh-CN" altLang="en-US"/>
              <a:t>服务器处理时，当成一条语句进行，效率更高。</a:t>
            </a:r>
          </a:p>
          <a:p>
            <a:endParaRPr lang="zh-CN" altLang="en-US"/>
          </a:p>
          <a:p>
            <a:r>
              <a:rPr lang="zh-CN" altLang="en-US"/>
              <a:t>服务器端有一个模块对</a:t>
            </a:r>
            <a:r>
              <a:rPr lang="en-US" altLang="zh-CN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语句进行解析。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6.2.2 </a:t>
            </a:r>
            <a:r>
              <a:rPr lang="zh-CN" altLang="en-US"/>
              <a:t>修改数据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197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update </a:t>
            </a:r>
            <a:r>
              <a:rPr lang="en-US" altLang="zh-CN"/>
              <a:t>tName </a:t>
            </a:r>
            <a:r>
              <a:rPr lang="en-US" altLang="zh-CN">
                <a:solidFill>
                  <a:srgbClr val="FF0000"/>
                </a:solidFill>
              </a:rPr>
              <a:t>set </a:t>
            </a:r>
            <a:r>
              <a:rPr lang="en-US" altLang="zh-CN"/>
              <a:t>field1=xxx [Where ...]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7279005" y="2372995"/>
            <a:ext cx="35134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带</a:t>
            </a:r>
            <a:r>
              <a:rPr lang="en-US" altLang="zh-CN"/>
              <a:t>where</a:t>
            </a:r>
            <a:r>
              <a:rPr lang="zh-CN" altLang="en-US"/>
              <a:t>子句的只作用于</a:t>
            </a:r>
            <a:r>
              <a:rPr lang="zh-CN" altLang="en-US">
                <a:solidFill>
                  <a:srgbClr val="FF0000"/>
                </a:solidFill>
              </a:rPr>
              <a:t>相应行</a:t>
            </a:r>
            <a:r>
              <a:rPr lang="zh-CN" altLang="en-US"/>
              <a:t>；</a:t>
            </a: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838200" y="2454910"/>
            <a:ext cx="3284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ym typeface="+mn-ea"/>
              </a:rPr>
              <a:t>不带</a:t>
            </a:r>
            <a:r>
              <a:rPr lang="en-US" altLang="zh-CN">
                <a:sym typeface="+mn-ea"/>
              </a:rPr>
              <a:t>where</a:t>
            </a:r>
            <a:r>
              <a:rPr lang="zh-CN" altLang="en-US">
                <a:sym typeface="+mn-ea"/>
              </a:rPr>
              <a:t>子句，作用于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所有行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310" y="3306445"/>
            <a:ext cx="5621655" cy="25895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3511550"/>
            <a:ext cx="5474335" cy="19837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6.2.3 </a:t>
            </a:r>
            <a:r>
              <a:rPr lang="zh-CN" altLang="en-US"/>
              <a:t>复制表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复制表结构（</a:t>
            </a:r>
            <a:r>
              <a:rPr lang="zh-CN" altLang="en-US">
                <a:solidFill>
                  <a:srgbClr val="FF0000"/>
                </a:solidFill>
              </a:rPr>
              <a:t>并不复制数据</a:t>
            </a:r>
            <a:r>
              <a:rPr lang="zh-CN" altLang="en-US"/>
              <a:t>）</a:t>
            </a:r>
          </a:p>
          <a:p>
            <a:pPr marL="457200" lvl="1" indent="0">
              <a:buNone/>
            </a:pPr>
            <a:r>
              <a:rPr lang="en-US" altLang="zh-CN"/>
              <a:t>create table newTName</a:t>
            </a:r>
            <a:r>
              <a:rPr lang="en-US" altLang="zh-CN">
                <a:solidFill>
                  <a:srgbClr val="FF0000"/>
                </a:solidFill>
              </a:rPr>
              <a:t> like  oldTName;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" y="2803525"/>
            <a:ext cx="5367655" cy="3476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585" y="1546225"/>
            <a:ext cx="5348605" cy="1882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350" y="3741420"/>
            <a:ext cx="5422265" cy="20097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复制表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复制表结构和数据</a:t>
            </a:r>
          </a:p>
          <a:p>
            <a:pPr marL="457200" lvl="1" indent="0">
              <a:buNone/>
            </a:pPr>
            <a:r>
              <a:rPr lang="en-US" altLang="zh-CN"/>
              <a:t>create table newTName </a:t>
            </a:r>
            <a:r>
              <a:rPr lang="en-US" altLang="zh-CN">
                <a:solidFill>
                  <a:srgbClr val="FF0000"/>
                </a:solidFill>
              </a:rPr>
              <a:t>select * from oldTName</a:t>
            </a:r>
            <a:r>
              <a:rPr lang="en-US" altLang="zh-CN"/>
              <a:t>;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07335"/>
            <a:ext cx="5304155" cy="372554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6.2.4</a:t>
            </a:r>
            <a:r>
              <a:rPr lang="zh-CN" altLang="en-US"/>
              <a:t>删除表中的数据</a:t>
            </a:r>
            <a:r>
              <a:rPr lang="en-US" altLang="zh-CN"/>
              <a:t>  ---- </a:t>
            </a:r>
            <a:r>
              <a:rPr lang="zh-CN" altLang="en-US"/>
              <a:t>方法一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delete </a:t>
            </a:r>
            <a:r>
              <a:rPr lang="en-US" altLang="zh-CN"/>
              <a:t>from TName [Where condition];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944995" y="2903855"/>
            <a:ext cx="40106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不加</a:t>
            </a:r>
            <a:r>
              <a:rPr lang="en-US" altLang="zh-CN"/>
              <a:t>Where</a:t>
            </a:r>
            <a:r>
              <a:rPr lang="zh-CN" altLang="en-US"/>
              <a:t>子句，作用于表中的所有行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368540" y="1927860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只删除数据，不删除表结构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38200" y="2664460"/>
            <a:ext cx="33248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加上</a:t>
            </a:r>
            <a:r>
              <a:rPr lang="en-US" altLang="zh-CN">
                <a:solidFill>
                  <a:srgbClr val="FF0000"/>
                </a:solidFill>
              </a:rPr>
              <a:t>Where</a:t>
            </a:r>
            <a:r>
              <a:rPr lang="zh-CN" altLang="en-US">
                <a:solidFill>
                  <a:srgbClr val="FF0000"/>
                </a:solidFill>
              </a:rPr>
              <a:t>子句</a:t>
            </a:r>
            <a:r>
              <a:rPr lang="zh-CN" altLang="en-US"/>
              <a:t>之后，只作用于</a:t>
            </a:r>
          </a:p>
          <a:p>
            <a:r>
              <a:rPr lang="zh-CN" altLang="en-US"/>
              <a:t>满足条件的某些行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3630295"/>
            <a:ext cx="5734685" cy="23374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95" y="3833495"/>
            <a:ext cx="4119880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删除表中的所有数据</a:t>
            </a:r>
            <a:r>
              <a:rPr lang="en-US" altLang="zh-CN">
                <a:sym typeface="+mn-ea"/>
              </a:rPr>
              <a:t>   -- </a:t>
            </a:r>
            <a:r>
              <a:rPr lang="zh-CN" altLang="en-US">
                <a:sym typeface="+mn-ea"/>
              </a:rPr>
              <a:t>方法二</a:t>
            </a:r>
            <a:r>
              <a:rPr lang="en-US" altLang="zh-CN">
                <a:sym typeface="+mn-ea"/>
              </a:rPr>
              <a:t> truncate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18260" y="1647825"/>
            <a:ext cx="3606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</a:rPr>
              <a:t>truncate </a:t>
            </a:r>
            <a:r>
              <a:rPr lang="en-US" altLang="zh-CN" sz="2400">
                <a:solidFill>
                  <a:schemeClr val="tx1"/>
                </a:solidFill>
              </a:rPr>
              <a:t>[</a:t>
            </a:r>
            <a:r>
              <a:rPr lang="en-US" altLang="zh-CN" sz="2400"/>
              <a:t>table] tableName</a:t>
            </a:r>
            <a:r>
              <a:rPr lang="en-US" altLang="zh-CN"/>
              <a:t>;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" y="2600960"/>
            <a:ext cx="6348730" cy="228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870" y="3192145"/>
            <a:ext cx="4024630" cy="628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955" y="4570730"/>
            <a:ext cx="3248025" cy="5003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/>
              <p14:cNvContentPartPr/>
              <p14:nvPr/>
            </p14:nvContentPartPr>
            <p14:xfrm>
              <a:off x="8391525" y="3247390"/>
              <a:ext cx="2123440" cy="340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8391525" y="3247390"/>
                <a:ext cx="2123440" cy="340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6.3 DQL(Data Query Language)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70710"/>
            <a:ext cx="10515600" cy="4351338"/>
          </a:xfrm>
        </p:spPr>
        <p:txBody>
          <a:bodyPr/>
          <a:lstStyle/>
          <a:p>
            <a:r>
              <a:rPr lang="zh-CN" altLang="en-US"/>
              <a:t>查询命令</a:t>
            </a:r>
          </a:p>
          <a:p>
            <a:pPr marL="457200" lvl="1" indent="0">
              <a:buNone/>
            </a:pP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413375" y="1870710"/>
            <a:ext cx="4311650" cy="4743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zh-CN" altLang="en-US">
                <a:solidFill>
                  <a:srgbClr val="FF0000"/>
                </a:solidFill>
                <a:sym typeface="+mn-ea"/>
              </a:rPr>
              <a:t>数据查询语言</a:t>
            </a:r>
            <a:r>
              <a:rPr lang="en-US" altLang="zh-CN">
                <a:sym typeface="+mn-ea"/>
              </a:rPr>
              <a:t> -- </a:t>
            </a:r>
            <a:r>
              <a:rPr lang="zh-CN" altLang="en-US">
                <a:sym typeface="+mn-ea"/>
              </a:rPr>
              <a:t>对表中的数据进行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读操作</a:t>
            </a:r>
            <a:endParaRPr lang="zh-CN" altLang="en-US" b="1">
              <a:solidFill>
                <a:srgbClr val="FF0000"/>
              </a:solidFill>
            </a:endParaRPr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5" y="2564130"/>
            <a:ext cx="7100570" cy="132842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2172970" y="3296285"/>
            <a:ext cx="81661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052445" y="311848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根据条件进行过滤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2568575" y="3560445"/>
            <a:ext cx="860425" cy="539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373120" y="397510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对查询结果进行排序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80975" y="4425950"/>
            <a:ext cx="5983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select</a:t>
            </a:r>
            <a:r>
              <a:rPr lang="zh-CN" altLang="en-US"/>
              <a:t>子句，就是选择某些列进行显示，任意调整顺序都行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38125" y="4995545"/>
            <a:ext cx="3279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select *  </a:t>
            </a:r>
            <a:r>
              <a:rPr lang="zh-CN" altLang="en-US"/>
              <a:t>就是选择表中的所有列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去除重复的数据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106150" cy="4351655"/>
          </a:xfrm>
        </p:spPr>
        <p:txBody>
          <a:bodyPr/>
          <a:lstStyle/>
          <a:p>
            <a:r>
              <a:rPr lang="zh-CN" altLang="en-US"/>
              <a:t>使用</a:t>
            </a:r>
            <a:r>
              <a:rPr lang="en-US" altLang="zh-CN" b="1">
                <a:solidFill>
                  <a:srgbClr val="FF0000"/>
                </a:solidFill>
              </a:rPr>
              <a:t>distinct </a:t>
            </a:r>
            <a:r>
              <a:rPr lang="zh-CN" altLang="en-US"/>
              <a:t>关键字</a:t>
            </a:r>
          </a:p>
          <a:p>
            <a:r>
              <a:rPr lang="zh-CN" altLang="en-US"/>
              <a:t>当</a:t>
            </a:r>
            <a:r>
              <a:rPr lang="en-US" altLang="zh-CN"/>
              <a:t>distinct</a:t>
            </a:r>
            <a:r>
              <a:rPr lang="zh-CN" altLang="en-US"/>
              <a:t>作用于单个字段时，去除重复的列即可</a:t>
            </a:r>
          </a:p>
          <a:p>
            <a:r>
              <a:rPr lang="zh-CN" altLang="en-US"/>
              <a:t>当</a:t>
            </a:r>
            <a:r>
              <a:rPr lang="en-US" altLang="zh-CN"/>
              <a:t>distinct</a:t>
            </a:r>
            <a:r>
              <a:rPr lang="zh-CN" altLang="en-US"/>
              <a:t>作用于多个字段时，表示的是多个字段都相同时，才会去除</a:t>
            </a:r>
          </a:p>
          <a:p>
            <a:r>
              <a:rPr lang="en-US" altLang="zh-CN">
                <a:solidFill>
                  <a:srgbClr val="FF0000"/>
                </a:solidFill>
              </a:rPr>
              <a:t>distinct</a:t>
            </a:r>
            <a:r>
              <a:rPr lang="zh-CN" altLang="en-US"/>
              <a:t>关键字必须要放在第一个字段前面，否则会报错。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530" y="191135"/>
            <a:ext cx="3031490" cy="17106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995" y="365125"/>
            <a:ext cx="3769995" cy="14598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" y="3892550"/>
            <a:ext cx="3930015" cy="18973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180" y="3820160"/>
            <a:ext cx="4594860" cy="1835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5655" y="5928995"/>
            <a:ext cx="5601335" cy="7435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958705" y="5812790"/>
            <a:ext cx="1252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语法错误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select</a:t>
            </a:r>
            <a:r>
              <a:rPr lang="zh-CN" altLang="en-US"/>
              <a:t>的表达式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select</a:t>
            </a:r>
            <a:r>
              <a:rPr lang="zh-CN" altLang="en-US"/>
              <a:t>语句选择的列可以进行运算</a:t>
            </a:r>
            <a:r>
              <a:rPr lang="en-US" altLang="zh-CN"/>
              <a:t> 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as</a:t>
            </a:r>
            <a:r>
              <a:rPr lang="zh-CN" altLang="en-US"/>
              <a:t>还可以对某些列取别名</a:t>
            </a:r>
            <a:endParaRPr lang="en-US" altLang="zh-CN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838200" y="183197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select</a:t>
            </a:r>
            <a:r>
              <a:rPr lang="zh-CN" altLang="en-US"/>
              <a:t>语句选择的列可以进行运算</a:t>
            </a:r>
            <a:r>
              <a:rPr lang="en-US" altLang="zh-CN"/>
              <a:t> 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>
                <a:solidFill>
                  <a:srgbClr val="FF0000"/>
                </a:solidFill>
              </a:rPr>
              <a:t>as</a:t>
            </a:r>
            <a:r>
              <a:rPr lang="zh-CN" altLang="en-US"/>
              <a:t>还可以对某些列取别名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7498080" y="1831975"/>
            <a:ext cx="30670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数据的</a:t>
            </a:r>
            <a:r>
              <a:rPr lang="zh-CN" altLang="en-US">
                <a:solidFill>
                  <a:srgbClr val="FF0000"/>
                </a:solidFill>
              </a:rPr>
              <a:t>存储</a:t>
            </a:r>
            <a:r>
              <a:rPr lang="en-US" altLang="zh-CN"/>
              <a:t> </a:t>
            </a:r>
            <a:r>
              <a:rPr lang="zh-CN" altLang="en-US"/>
              <a:t>和数据的</a:t>
            </a:r>
            <a:r>
              <a:rPr lang="zh-CN" altLang="en-US">
                <a:solidFill>
                  <a:srgbClr val="FF0000"/>
                </a:solidFill>
              </a:rPr>
              <a:t>展示</a:t>
            </a: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是两回事儿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" y="3223260"/>
            <a:ext cx="5314950" cy="19196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830" y="3253740"/>
            <a:ext cx="6230620" cy="188912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select</a:t>
            </a:r>
            <a:r>
              <a:rPr lang="zh-CN" altLang="en-US">
                <a:sym typeface="+mn-ea"/>
              </a:rPr>
              <a:t>语句中出现的列不一定存在数据表中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53490" y="1805940"/>
            <a:ext cx="3926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数据的存储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数据的展示</a:t>
            </a:r>
            <a:r>
              <a:rPr lang="zh-CN" altLang="en-US"/>
              <a:t>是两回事儿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44565" y="1805940"/>
            <a:ext cx="1687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curdate</a:t>
            </a:r>
            <a:r>
              <a:rPr lang="en-US" altLang="zh-CN"/>
              <a:t>()  </a:t>
            </a:r>
            <a:r>
              <a:rPr lang="zh-CN" altLang="en-US"/>
              <a:t>函数</a:t>
            </a:r>
          </a:p>
          <a:p>
            <a:r>
              <a:rPr lang="en-US" altLang="zh-CN"/>
              <a:t>curtime()  </a:t>
            </a:r>
            <a:r>
              <a:rPr lang="zh-CN" altLang="en-US"/>
              <a:t>函数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70" y="2856865"/>
            <a:ext cx="5091430" cy="18599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中国数据库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80" y="1464310"/>
            <a:ext cx="10038715" cy="46786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Order by</a:t>
            </a:r>
            <a:r>
              <a:rPr lang="zh-CN" altLang="en-US"/>
              <a:t>子句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9275" y="192976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/>
              <a:t>1. </a:t>
            </a:r>
            <a:r>
              <a:rPr lang="zh-CN" altLang="en-US" sz="2000"/>
              <a:t>选择一个字段进行排序</a:t>
            </a:r>
          </a:p>
          <a:p>
            <a:pPr marL="0" indent="0">
              <a:buNone/>
            </a:pPr>
            <a:r>
              <a:rPr lang="en-US" altLang="zh-CN" sz="2000"/>
              <a:t>2. </a:t>
            </a:r>
            <a:r>
              <a:rPr lang="zh-CN" altLang="en-US" sz="2000"/>
              <a:t>默认情况下是升序</a:t>
            </a:r>
            <a:r>
              <a:rPr lang="en-US" altLang="zh-CN" sz="2000">
                <a:solidFill>
                  <a:srgbClr val="FF0000"/>
                </a:solidFill>
              </a:rPr>
              <a:t>ASC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2000"/>
              <a:t>3. </a:t>
            </a:r>
            <a:r>
              <a:rPr lang="zh-CN" altLang="en-US" sz="2000"/>
              <a:t>降序排列用</a:t>
            </a:r>
            <a:r>
              <a:rPr lang="en-US" altLang="zh-CN" sz="2000">
                <a:solidFill>
                  <a:srgbClr val="FF0000"/>
                </a:solidFill>
              </a:rPr>
              <a:t>DESC</a:t>
            </a:r>
            <a:endParaRPr lang="en-US" altLang="zh-CN"/>
          </a:p>
          <a:p>
            <a:pPr marL="0" indent="0">
              <a:buNone/>
            </a:pPr>
            <a:r>
              <a:rPr lang="en-US" altLang="zh-CN" sz="2000"/>
              <a:t>4. </a:t>
            </a:r>
            <a:r>
              <a:rPr lang="zh-CN" altLang="en-US" sz="2000"/>
              <a:t>如果选择多个字段，</a:t>
            </a:r>
          </a:p>
          <a:p>
            <a:pPr marL="0" indent="0">
              <a:buNone/>
            </a:pPr>
            <a:r>
              <a:rPr lang="zh-CN" altLang="en-US" sz="2000"/>
              <a:t>第一个是</a:t>
            </a:r>
            <a:r>
              <a:rPr lang="zh-CN" altLang="en-US" sz="2000">
                <a:solidFill>
                  <a:srgbClr val="FF0000"/>
                </a:solidFill>
              </a:rPr>
              <a:t>主排序</a:t>
            </a:r>
            <a:r>
              <a:rPr lang="zh-CN" altLang="en-US" sz="2000"/>
              <a:t>的字段，</a:t>
            </a:r>
          </a:p>
          <a:p>
            <a:pPr marL="0" indent="0">
              <a:buNone/>
            </a:pPr>
            <a:r>
              <a:rPr lang="zh-CN" altLang="en-US" sz="2000"/>
              <a:t>后续的依次副排序的字段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940" y="147320"/>
            <a:ext cx="6235700" cy="19723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295" y="2266950"/>
            <a:ext cx="6673215" cy="18688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490" y="4473575"/>
            <a:ext cx="8749030" cy="218630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Where</a:t>
            </a:r>
            <a:r>
              <a:rPr lang="zh-CN" altLang="en-US"/>
              <a:t>子句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99615"/>
            <a:ext cx="10515600" cy="4351338"/>
          </a:xfrm>
        </p:spPr>
        <p:txBody>
          <a:bodyPr/>
          <a:lstStyle/>
          <a:p>
            <a:r>
              <a:rPr lang="zh-CN" altLang="en-US"/>
              <a:t>比较运算符</a:t>
            </a:r>
            <a:r>
              <a:rPr lang="en-US" altLang="zh-CN"/>
              <a:t>    &gt;  &lt;</a:t>
            </a:r>
          </a:p>
          <a:p>
            <a:r>
              <a:rPr lang="zh-CN" altLang="en-US"/>
              <a:t>范围查找</a:t>
            </a:r>
            <a:r>
              <a:rPr lang="en-US" altLang="zh-CN"/>
              <a:t>      between ... and ...  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035" y="3488690"/>
            <a:ext cx="6269355" cy="22783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18000" y="2090420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不等于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115935" y="3463290"/>
            <a:ext cx="3708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!=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136390" y="1294130"/>
            <a:ext cx="3309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进行条件的筛选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033520" y="3060700"/>
            <a:ext cx="967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!=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4030345" y="3493135"/>
              <a:ext cx="273050" cy="29019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4030345" y="3493135"/>
                <a:ext cx="273050" cy="290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墨迹 8"/>
              <p14:cNvContentPartPr/>
              <p14:nvPr/>
            </p14:nvContentPartPr>
            <p14:xfrm>
              <a:off x="4060190" y="3071495"/>
              <a:ext cx="409575" cy="33274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4060190" y="3071495"/>
                <a:ext cx="409575" cy="3327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Where</a:t>
            </a:r>
            <a:r>
              <a:rPr lang="zh-CN" altLang="en-US">
                <a:sym typeface="+mn-ea"/>
              </a:rPr>
              <a:t>子句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79805" y="1652270"/>
            <a:ext cx="2696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比较查询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335" y="2345055"/>
            <a:ext cx="6657975" cy="22669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Where</a:t>
            </a:r>
            <a:r>
              <a:rPr lang="zh-CN" altLang="en-US"/>
              <a:t>子句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/>
              <a:t>枚举查询</a:t>
            </a:r>
            <a:r>
              <a:rPr lang="en-US" altLang="zh-CN"/>
              <a:t> in     </a:t>
            </a:r>
            <a:r>
              <a:rPr lang="zh-CN" altLang="en-US">
                <a:solidFill>
                  <a:srgbClr val="FF0000"/>
                </a:solidFill>
              </a:rPr>
              <a:t>经常在子查询中出现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96415" y="2630805"/>
            <a:ext cx="30988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使用</a:t>
            </a:r>
            <a:r>
              <a:rPr lang="en-US" altLang="zh-CN"/>
              <a:t>in</a:t>
            </a:r>
            <a:r>
              <a:rPr lang="zh-CN" altLang="en-US"/>
              <a:t>的时候，要加上小括号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74060"/>
            <a:ext cx="7724775" cy="228155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Where</a:t>
            </a:r>
            <a:r>
              <a:rPr lang="zh-CN" altLang="en-US">
                <a:sym typeface="+mn-ea"/>
              </a:rPr>
              <a:t>子句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6630" y="1252855"/>
            <a:ext cx="10515600" cy="4351338"/>
          </a:xfrm>
        </p:spPr>
        <p:txBody>
          <a:bodyPr/>
          <a:lstStyle/>
          <a:p>
            <a:r>
              <a:rPr lang="zh-CN" altLang="en-US"/>
              <a:t>模糊查询</a:t>
            </a:r>
            <a:r>
              <a:rPr lang="en-US" altLang="zh-CN">
                <a:solidFill>
                  <a:srgbClr val="FF0000"/>
                </a:solidFill>
              </a:rPr>
              <a:t> like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通配符</a:t>
            </a:r>
            <a:r>
              <a:rPr lang="en-US" altLang="zh-CN">
                <a:solidFill>
                  <a:srgbClr val="FF0000"/>
                </a:solidFill>
              </a:rPr>
              <a:t>_ :   </a:t>
            </a:r>
            <a:r>
              <a:rPr lang="zh-CN" altLang="en-US">
                <a:solidFill>
                  <a:srgbClr val="FF0000"/>
                </a:solidFill>
              </a:rPr>
              <a:t>下划线代表</a:t>
            </a:r>
            <a:r>
              <a:rPr lang="zh-CN" altLang="en-US" b="1">
                <a:solidFill>
                  <a:srgbClr val="FF0000"/>
                </a:solidFill>
              </a:rPr>
              <a:t>一个</a:t>
            </a:r>
            <a:r>
              <a:rPr lang="zh-CN" altLang="en-US">
                <a:solidFill>
                  <a:srgbClr val="FF0000"/>
                </a:solidFill>
              </a:rPr>
              <a:t>任意字符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通配符</a:t>
            </a:r>
            <a:r>
              <a:rPr lang="en-US" altLang="zh-CN">
                <a:solidFill>
                  <a:srgbClr val="FF0000"/>
                </a:solidFill>
              </a:rPr>
              <a:t>%</a:t>
            </a:r>
            <a:r>
              <a:rPr lang="zh-CN" altLang="en-US">
                <a:solidFill>
                  <a:srgbClr val="FF0000"/>
                </a:solidFill>
              </a:rPr>
              <a:t>：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百分号代表的是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zh-CN" altLang="en-US">
                <a:solidFill>
                  <a:srgbClr val="FF0000"/>
                </a:solidFill>
              </a:rPr>
              <a:t>个或者多个字符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55" y="3192145"/>
            <a:ext cx="5466715" cy="16535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39825" y="2687955"/>
            <a:ext cx="3373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查询</a:t>
            </a:r>
            <a:r>
              <a:rPr lang="en-US" altLang="zh-CN"/>
              <a:t>name</a:t>
            </a:r>
            <a:r>
              <a:rPr lang="zh-CN" altLang="en-US"/>
              <a:t>中包含了</a:t>
            </a:r>
            <a:r>
              <a:rPr lang="zh-CN" altLang="en-US">
                <a:solidFill>
                  <a:srgbClr val="FF0000"/>
                </a:solidFill>
              </a:rPr>
              <a:t>字母</a:t>
            </a:r>
            <a:r>
              <a:rPr lang="en-US" altLang="zh-CN">
                <a:solidFill>
                  <a:srgbClr val="FF0000"/>
                </a:solidFill>
              </a:rPr>
              <a:t>i</a:t>
            </a:r>
            <a:r>
              <a:rPr lang="zh-CN" altLang="en-US"/>
              <a:t>的记录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185" y="3176905"/>
            <a:ext cx="5831840" cy="16687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73850" y="2588895"/>
            <a:ext cx="4459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查询</a:t>
            </a:r>
            <a:r>
              <a:rPr lang="en-US" altLang="zh-CN"/>
              <a:t>name</a:t>
            </a:r>
            <a:r>
              <a:rPr lang="zh-CN" altLang="en-US"/>
              <a:t>中第二三个字母是</a:t>
            </a:r>
            <a:r>
              <a:rPr lang="en-US" altLang="zh-CN">
                <a:solidFill>
                  <a:srgbClr val="FF0000"/>
                </a:solidFill>
              </a:rPr>
              <a:t>ai</a:t>
            </a:r>
            <a:r>
              <a:rPr lang="zh-CN" altLang="en-US"/>
              <a:t>的记录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判空操作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58055" y="830580"/>
            <a:ext cx="3663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一般不要在字段中允许为</a:t>
            </a:r>
            <a:r>
              <a:rPr lang="en-US" altLang="zh-CN" b="1">
                <a:solidFill>
                  <a:srgbClr val="FF0000"/>
                </a:solidFill>
              </a:rPr>
              <a:t>NULL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95" y="1473200"/>
            <a:ext cx="5920105" cy="2881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495" y="4496435"/>
            <a:ext cx="6207760" cy="228028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逻辑与或非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分页查询</a:t>
            </a:r>
            <a:r>
              <a:rPr lang="en-US" altLang="zh-CN"/>
              <a:t> </a:t>
            </a:r>
            <a:r>
              <a:rPr lang="zh-CN" altLang="en-US"/>
              <a:t>（</a:t>
            </a:r>
            <a:r>
              <a:rPr lang="zh-CN" altLang="en-US">
                <a:solidFill>
                  <a:srgbClr val="FF0000"/>
                </a:solidFill>
              </a:rPr>
              <a:t>常考点</a:t>
            </a:r>
            <a:r>
              <a:rPr lang="zh-CN" altLang="en-US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23390"/>
            <a:ext cx="10515600" cy="4351338"/>
          </a:xfrm>
        </p:spPr>
        <p:txBody>
          <a:bodyPr/>
          <a:lstStyle/>
          <a:p>
            <a:r>
              <a:rPr lang="zh-CN" altLang="en-US" b="1">
                <a:solidFill>
                  <a:srgbClr val="FF0000"/>
                </a:solidFill>
              </a:rPr>
              <a:t>在查询语句的最后部分加上</a:t>
            </a:r>
            <a:r>
              <a:rPr lang="en-US" altLang="zh-CN" b="1">
                <a:solidFill>
                  <a:srgbClr val="FF0000"/>
                </a:solidFill>
              </a:rPr>
              <a:t>Limit</a:t>
            </a:r>
            <a:r>
              <a:rPr lang="zh-CN" altLang="en-US" b="1">
                <a:solidFill>
                  <a:srgbClr val="FF0000"/>
                </a:solidFill>
              </a:rPr>
              <a:t>子句（仅限</a:t>
            </a:r>
            <a:r>
              <a:rPr lang="en-US" altLang="zh-CN" b="1">
                <a:solidFill>
                  <a:srgbClr val="FF0000"/>
                </a:solidFill>
              </a:rPr>
              <a:t>MySQL</a:t>
            </a:r>
            <a:r>
              <a:rPr lang="zh-CN" altLang="en-US" b="1">
                <a:solidFill>
                  <a:srgbClr val="FF0000"/>
                </a:solidFill>
              </a:rPr>
              <a:t>）</a:t>
            </a:r>
            <a:endParaRPr lang="en-US" altLang="zh-CN" b="1">
              <a:solidFill>
                <a:srgbClr val="FF0000"/>
              </a:solidFill>
            </a:endParaRPr>
          </a:p>
          <a:p>
            <a:r>
              <a:rPr lang="en-US" altLang="zh-CN" b="1">
                <a:solidFill>
                  <a:srgbClr val="FF0000"/>
                </a:solidFill>
              </a:rPr>
              <a:t>limit </a:t>
            </a:r>
            <a:r>
              <a:rPr lang="en-US" altLang="zh-CN">
                <a:solidFill>
                  <a:srgbClr val="FF0000"/>
                </a:solidFill>
              </a:rPr>
              <a:t>m</a:t>
            </a:r>
            <a:r>
              <a:rPr lang="en-US" altLang="zh-CN"/>
              <a:t>        </a:t>
            </a:r>
            <a:r>
              <a:rPr lang="zh-CN" altLang="en-US"/>
              <a:t>如果只有一个数字时表示</a:t>
            </a:r>
            <a:r>
              <a:rPr lang="zh-CN" altLang="en-US">
                <a:solidFill>
                  <a:srgbClr val="FF0000"/>
                </a:solidFill>
              </a:rPr>
              <a:t>获取前</a:t>
            </a:r>
            <a:r>
              <a:rPr lang="en-US" altLang="zh-CN">
                <a:solidFill>
                  <a:srgbClr val="FF0000"/>
                </a:solidFill>
              </a:rPr>
              <a:t>m</a:t>
            </a:r>
            <a:r>
              <a:rPr lang="zh-CN" altLang="en-US">
                <a:solidFill>
                  <a:srgbClr val="FF0000"/>
                </a:solidFill>
              </a:rPr>
              <a:t>条记录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671435" y="434340"/>
            <a:ext cx="382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Oracle</a:t>
            </a:r>
            <a:r>
              <a:rPr lang="zh-CN" altLang="en-US"/>
              <a:t>的分页查询就不是</a:t>
            </a:r>
            <a:r>
              <a:rPr lang="en-US" altLang="zh-CN"/>
              <a:t>Limit</a:t>
            </a:r>
            <a:r>
              <a:rPr lang="zh-CN" altLang="en-US"/>
              <a:t>子句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940" y="3175635"/>
            <a:ext cx="607695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分页查询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8200" y="2439670"/>
            <a:ext cx="81705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第一种写法：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limit m,n</a:t>
            </a:r>
            <a:r>
              <a:rPr lang="en-US" altLang="zh-CN">
                <a:sym typeface="+mn-ea"/>
              </a:rPr>
              <a:t>     m</a:t>
            </a:r>
            <a:r>
              <a:rPr lang="zh-CN" altLang="en-US">
                <a:sym typeface="+mn-ea"/>
              </a:rPr>
              <a:t>表示的是偏移记录条数，</a:t>
            </a:r>
            <a:r>
              <a:rPr lang="en-US" altLang="zh-CN">
                <a:sym typeface="+mn-ea"/>
              </a:rPr>
              <a:t> n</a:t>
            </a:r>
            <a:r>
              <a:rPr lang="zh-CN" altLang="en-US">
                <a:sym typeface="+mn-ea"/>
              </a:rPr>
              <a:t>表示要显示的数据条数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505" y="205105"/>
            <a:ext cx="5491480" cy="21158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128125" y="3240405"/>
            <a:ext cx="21266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一页</a:t>
            </a:r>
            <a:r>
              <a:rPr lang="en-US" altLang="zh-CN"/>
              <a:t>2</a:t>
            </a:r>
            <a:r>
              <a:rPr lang="zh-CN" altLang="en-US"/>
              <a:t>条</a:t>
            </a:r>
          </a:p>
          <a:p>
            <a:r>
              <a:rPr lang="zh-CN" altLang="en-US"/>
              <a:t>查询</a:t>
            </a:r>
            <a:r>
              <a:rPr lang="zh-CN" altLang="en-US">
                <a:solidFill>
                  <a:srgbClr val="FF0000"/>
                </a:solidFill>
              </a:rPr>
              <a:t>第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页</a:t>
            </a:r>
            <a:r>
              <a:rPr lang="zh-CN" altLang="en-US"/>
              <a:t>的数据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3480435"/>
            <a:ext cx="6866255" cy="157289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分页查询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常考点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>
                <a:sym typeface="+mn-ea"/>
              </a:rPr>
              <a:t>limit </a:t>
            </a:r>
            <a:endParaRPr lang="en-US" altLang="zh-CN"/>
          </a:p>
          <a:p>
            <a:r>
              <a:rPr lang="zh-CN" altLang="en-US">
                <a:sym typeface="+mn-ea"/>
              </a:rPr>
              <a:t>第二种写法：</a:t>
            </a:r>
          </a:p>
          <a:p>
            <a:pPr lvl="1"/>
            <a:r>
              <a:rPr lang="en-US" altLang="zh-CN" sz="2400">
                <a:sym typeface="+mn-ea"/>
              </a:rPr>
              <a:t>limit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2400">
                <a:sym typeface="+mn-ea"/>
              </a:rPr>
              <a:t> offset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n</a:t>
            </a:r>
            <a:r>
              <a:rPr lang="en-US" altLang="zh-CN"/>
              <a:t>     </a:t>
            </a:r>
            <a:r>
              <a:rPr lang="en-US" altLang="zh-CN">
                <a:sym typeface="+mn-ea"/>
              </a:rPr>
              <a:t> n</a:t>
            </a:r>
            <a:r>
              <a:rPr lang="zh-CN" altLang="en-US">
                <a:sym typeface="+mn-ea"/>
              </a:rPr>
              <a:t>表示的是偏移记录条数，</a:t>
            </a:r>
            <a:r>
              <a:rPr lang="en-US" altLang="zh-CN">
                <a:sym typeface="+mn-ea"/>
              </a:rPr>
              <a:t> m</a:t>
            </a:r>
            <a:r>
              <a:rPr lang="zh-CN" altLang="en-US">
                <a:sym typeface="+mn-ea"/>
              </a:rPr>
              <a:t>表示要显示的数据条数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15" y="465455"/>
            <a:ext cx="5491480" cy="21158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590" y="3490595"/>
            <a:ext cx="8326120" cy="18141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/>
              <p14:cNvContentPartPr/>
              <p14:nvPr/>
            </p14:nvContentPartPr>
            <p14:xfrm>
              <a:off x="8186420" y="3679825"/>
              <a:ext cx="1929765" cy="39560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8186420" y="3679825"/>
                <a:ext cx="1929765" cy="39560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</a:t>
            </a:r>
            <a:r>
              <a:rPr lang="en-US" altLang="zh-CN"/>
              <a:t>MySQL</a:t>
            </a:r>
            <a:r>
              <a:rPr lang="zh-CN" altLang="en-US"/>
              <a:t>的发展历史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名字的由来</a:t>
            </a:r>
          </a:p>
          <a:p>
            <a:endParaRPr lang="zh-CN" altLang="en-US"/>
          </a:p>
          <a:p>
            <a:r>
              <a:rPr lang="en-US" altLang="zh-CN"/>
              <a:t>1995</a:t>
            </a:r>
            <a:r>
              <a:rPr lang="zh-CN" altLang="en-US"/>
              <a:t>年</a:t>
            </a:r>
            <a:r>
              <a:rPr lang="en-US" altLang="zh-CN"/>
              <a:t>  1.0</a:t>
            </a:r>
            <a:r>
              <a:rPr lang="zh-CN" altLang="en-US"/>
              <a:t>版本</a:t>
            </a:r>
          </a:p>
          <a:p>
            <a:r>
              <a:rPr lang="en-US" altLang="zh-CN"/>
              <a:t>1999</a:t>
            </a:r>
            <a:r>
              <a:rPr lang="zh-CN" altLang="en-US"/>
              <a:t>年</a:t>
            </a:r>
            <a:r>
              <a:rPr lang="en-US" altLang="zh-CN"/>
              <a:t> MySQL AB</a:t>
            </a:r>
            <a:r>
              <a:rPr lang="zh-CN" altLang="en-US"/>
              <a:t>公司成立</a:t>
            </a:r>
            <a:r>
              <a:rPr lang="en-US" altLang="zh-CN"/>
              <a:t>   10</a:t>
            </a:r>
            <a:r>
              <a:rPr lang="zh-CN" altLang="en-US"/>
              <a:t>亿美元</a:t>
            </a:r>
          </a:p>
          <a:p>
            <a:r>
              <a:rPr lang="en-US" altLang="zh-CN"/>
              <a:t>2003</a:t>
            </a:r>
            <a:r>
              <a:rPr lang="zh-CN" altLang="en-US"/>
              <a:t>年</a:t>
            </a:r>
            <a:r>
              <a:rPr lang="en-US" altLang="zh-CN"/>
              <a:t> 5.0</a:t>
            </a:r>
            <a:r>
              <a:rPr lang="zh-CN" altLang="en-US"/>
              <a:t>版本</a:t>
            </a:r>
          </a:p>
          <a:p>
            <a:r>
              <a:rPr lang="en-US" altLang="zh-CN"/>
              <a:t>2008</a:t>
            </a:r>
            <a:r>
              <a:rPr lang="zh-CN" altLang="en-US"/>
              <a:t>年</a:t>
            </a:r>
            <a:r>
              <a:rPr lang="en-US" altLang="zh-CN"/>
              <a:t> </a:t>
            </a:r>
            <a:r>
              <a:rPr lang="zh-CN" altLang="en-US"/>
              <a:t>被</a:t>
            </a:r>
            <a:r>
              <a:rPr lang="en-US" altLang="zh-CN">
                <a:solidFill>
                  <a:srgbClr val="FF0000"/>
                </a:solidFill>
              </a:rPr>
              <a:t>SUN</a:t>
            </a:r>
            <a:r>
              <a:rPr lang="zh-CN" altLang="en-US"/>
              <a:t>收购</a:t>
            </a:r>
          </a:p>
          <a:p>
            <a:r>
              <a:rPr lang="en-US" altLang="zh-CN"/>
              <a:t>2009</a:t>
            </a:r>
            <a:r>
              <a:rPr lang="zh-CN" altLang="en-US"/>
              <a:t>年</a:t>
            </a:r>
            <a:r>
              <a:rPr lang="en-US" altLang="zh-CN"/>
              <a:t> 4</a:t>
            </a:r>
            <a:r>
              <a:rPr lang="zh-CN" altLang="en-US"/>
              <a:t>月</a:t>
            </a:r>
            <a:r>
              <a:rPr lang="en-US" altLang="zh-CN"/>
              <a:t>  SUN</a:t>
            </a:r>
            <a:r>
              <a:rPr lang="zh-CN" altLang="en-US"/>
              <a:t>被</a:t>
            </a:r>
            <a:r>
              <a:rPr lang="en-US" altLang="zh-CN">
                <a:solidFill>
                  <a:srgbClr val="FF0000"/>
                </a:solidFill>
              </a:rPr>
              <a:t>Oracle</a:t>
            </a:r>
            <a:r>
              <a:rPr lang="zh-CN" altLang="en-US"/>
              <a:t>收购</a:t>
            </a:r>
            <a:r>
              <a:rPr lang="en-US" altLang="zh-CN"/>
              <a:t> 74</a:t>
            </a:r>
            <a:r>
              <a:rPr lang="zh-CN" altLang="en-US"/>
              <a:t>亿美元</a:t>
            </a:r>
          </a:p>
          <a:p>
            <a:r>
              <a:rPr lang="zh-CN" altLang="en-US"/>
              <a:t>之后由</a:t>
            </a:r>
            <a:r>
              <a:rPr lang="en-US" altLang="zh-CN"/>
              <a:t>Oracle</a:t>
            </a:r>
            <a:r>
              <a:rPr lang="zh-CN" altLang="en-US"/>
              <a:t>来维护</a:t>
            </a:r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51605" y="1825625"/>
            <a:ext cx="3962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MySQL</a:t>
            </a:r>
            <a:r>
              <a:rPr lang="zh-CN" altLang="en-US" sz="2000"/>
              <a:t>之父Monty Widenius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345" y="2425065"/>
            <a:ext cx="4471035" cy="298640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七、数据完整性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实体完整性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域完整性</a:t>
            </a:r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参照完整性</a:t>
            </a:r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数据的完整性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9465" y="1522095"/>
            <a:ext cx="11218545" cy="4821555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三种完整性</a:t>
            </a:r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7.1 </a:t>
            </a:r>
            <a:r>
              <a:rPr lang="zh-CN" altLang="en-US">
                <a:solidFill>
                  <a:srgbClr val="FF0000"/>
                </a:solidFill>
              </a:rPr>
              <a:t>实体完整性</a:t>
            </a:r>
            <a:r>
              <a:rPr lang="zh-CN" altLang="en-US"/>
              <a:t>：表中的每一行数据都是唯一的，不能出现重复的。</a:t>
            </a:r>
          </a:p>
          <a:p>
            <a:pPr marL="2286000" lvl="5" indent="0">
              <a:buNone/>
            </a:pPr>
            <a:r>
              <a:rPr lang="en-US" altLang="zh-CN" sz="2400"/>
              <a:t>   </a:t>
            </a:r>
            <a:r>
              <a:rPr lang="en-US" altLang="zh-CN" sz="2400">
                <a:solidFill>
                  <a:srgbClr val="FF0000"/>
                </a:solidFill>
              </a:rPr>
              <a:t>  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32610" y="2748280"/>
            <a:ext cx="3398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设置</a:t>
            </a:r>
            <a:r>
              <a:rPr lang="zh-CN" altLang="en-US" b="1">
                <a:solidFill>
                  <a:srgbClr val="FF0000"/>
                </a:solidFill>
              </a:rPr>
              <a:t>主键，不能为空，不能重复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32610" y="3305810"/>
            <a:ext cx="5207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一般情况下，</a:t>
            </a:r>
            <a:r>
              <a:rPr lang="en-US" altLang="zh-CN"/>
              <a:t> </a:t>
            </a:r>
            <a:r>
              <a:rPr lang="zh-CN" altLang="en-US"/>
              <a:t>都会用一个</a:t>
            </a:r>
            <a:r>
              <a:rPr lang="zh-CN" altLang="en-US">
                <a:solidFill>
                  <a:srgbClr val="FF0000"/>
                </a:solidFill>
              </a:rPr>
              <a:t>整型数据</a:t>
            </a:r>
            <a:r>
              <a:rPr lang="zh-CN" altLang="en-US"/>
              <a:t>表示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89430" y="3863340"/>
            <a:ext cx="483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TINYINT/SMALLINT/</a:t>
            </a:r>
            <a:r>
              <a:rPr lang="en-US" altLang="zh-CN">
                <a:solidFill>
                  <a:srgbClr val="FF0000"/>
                </a:solidFill>
              </a:rPr>
              <a:t>INT</a:t>
            </a:r>
            <a:r>
              <a:rPr lang="en-US" altLang="zh-CN"/>
              <a:t>/BIGINT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472180" y="4405630"/>
            <a:ext cx="2169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2^32   4G   42</a:t>
            </a:r>
            <a:r>
              <a:rPr lang="zh-CN" altLang="en-US"/>
              <a:t>亿条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576955" y="4947285"/>
            <a:ext cx="2867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2^64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99465" y="5579110"/>
            <a:ext cx="2169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语法：</a:t>
            </a:r>
            <a:r>
              <a:rPr lang="en-US" altLang="zh-CN">
                <a:solidFill>
                  <a:srgbClr val="FF0000"/>
                </a:solidFill>
              </a:rPr>
              <a:t>PRIMARY KEY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286760" y="5579110"/>
            <a:ext cx="2278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需要修改表的结构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929630" y="3815080"/>
            <a:ext cx="3433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一条记录假设占据</a:t>
            </a:r>
            <a:r>
              <a:rPr lang="en-US" altLang="zh-CN">
                <a:solidFill>
                  <a:srgbClr val="FF0000"/>
                </a:solidFill>
              </a:rPr>
              <a:t>100</a:t>
            </a:r>
            <a:r>
              <a:rPr lang="zh-CN" altLang="en-US">
                <a:solidFill>
                  <a:srgbClr val="FF0000"/>
                </a:solidFill>
              </a:rPr>
              <a:t>个字节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466330" y="5358765"/>
            <a:ext cx="3744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id</a:t>
            </a:r>
            <a:r>
              <a:rPr lang="en-US" altLang="zh-CN"/>
              <a:t>,name,birth,chinese,math,english)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991860" y="4485005"/>
            <a:ext cx="469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一张表的数据量控制</a:t>
            </a:r>
            <a:r>
              <a:rPr lang="zh-CN" altLang="en-US" b="1">
                <a:solidFill>
                  <a:srgbClr val="FF0000"/>
                </a:solidFill>
              </a:rPr>
              <a:t>百万级别</a:t>
            </a:r>
            <a:r>
              <a:rPr lang="zh-CN" altLang="en-US"/>
              <a:t>是比较合理的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510780" y="379095"/>
            <a:ext cx="2536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1000</a:t>
            </a:r>
            <a:r>
              <a:rPr lang="en-US" altLang="zh-CN"/>
              <a:t> * </a:t>
            </a:r>
            <a:r>
              <a:rPr lang="en-US" altLang="zh-CN">
                <a:solidFill>
                  <a:srgbClr val="FF0000"/>
                </a:solidFill>
              </a:rPr>
              <a:t>1000 </a:t>
            </a:r>
            <a:r>
              <a:rPr lang="en-US" altLang="zh-CN"/>
              <a:t>* </a:t>
            </a:r>
            <a:r>
              <a:rPr lang="en-US" altLang="zh-CN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303010" y="1032510"/>
            <a:ext cx="4420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放在数据库中的数据还是存在</a:t>
            </a:r>
            <a:r>
              <a:rPr lang="zh-CN" altLang="en-US">
                <a:solidFill>
                  <a:srgbClr val="FF0000"/>
                </a:solidFill>
              </a:rPr>
              <a:t>磁盘上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629785" y="365125"/>
            <a:ext cx="2374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B+</a:t>
            </a:r>
            <a:r>
              <a:rPr lang="zh-CN" altLang="en-US" b="1">
                <a:solidFill>
                  <a:srgbClr val="FF0000"/>
                </a:solidFill>
              </a:rPr>
              <a:t>树</a:t>
            </a:r>
            <a:r>
              <a:rPr lang="zh-CN" altLang="en-US">
                <a:solidFill>
                  <a:srgbClr val="FF0000"/>
                </a:solidFill>
              </a:rPr>
              <a:t>根节点常驻内存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设置主键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72845" y="1470025"/>
            <a:ext cx="63131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 </a:t>
            </a:r>
            <a:r>
              <a:rPr lang="zh-CN" altLang="en-US"/>
              <a:t>表已经存在的情况下，</a:t>
            </a:r>
            <a:r>
              <a:rPr lang="en-US" altLang="zh-CN"/>
              <a:t> </a:t>
            </a:r>
            <a:r>
              <a:rPr lang="zh-CN" altLang="en-US"/>
              <a:t>并且其中有数据，如果已经有</a:t>
            </a:r>
            <a:r>
              <a:rPr lang="en-US" altLang="zh-CN"/>
              <a:t>id</a:t>
            </a:r>
            <a:r>
              <a:rPr lang="zh-CN" altLang="en-US"/>
              <a:t>相同的数据，</a:t>
            </a:r>
            <a:r>
              <a:rPr lang="zh-CN" altLang="en-US">
                <a:solidFill>
                  <a:srgbClr val="FF0000"/>
                </a:solidFill>
              </a:rPr>
              <a:t>就无法完成修改表结构的操作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95705" y="2295525"/>
            <a:ext cx="6735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表结构的修改：</a:t>
            </a:r>
            <a:r>
              <a:rPr lang="en-US" altLang="zh-CN"/>
              <a:t>ALTER TABLE tbname ADD PRIMARY KEY(colum);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" y="2663825"/>
            <a:ext cx="4257675" cy="4324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" y="3268345"/>
            <a:ext cx="5544820" cy="4229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830" y="2776220"/>
            <a:ext cx="5133975" cy="6527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485" y="3802380"/>
            <a:ext cx="6196330" cy="241490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主键设置方式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在表不存在的情况下，</a:t>
            </a:r>
            <a:r>
              <a:rPr lang="zh-CN" altLang="en-US">
                <a:solidFill>
                  <a:srgbClr val="FF0000"/>
                </a:solidFill>
              </a:rPr>
              <a:t>建新表时设置主键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95" y="2524125"/>
            <a:ext cx="4143375" cy="1466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84420"/>
            <a:ext cx="7058025" cy="1619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5" y="4290060"/>
            <a:ext cx="3752850" cy="33845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实体完整性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9955" y="1523365"/>
            <a:ext cx="10515600" cy="4351338"/>
          </a:xfrm>
        </p:spPr>
        <p:txBody>
          <a:bodyPr/>
          <a:lstStyle/>
          <a:p>
            <a:pPr marL="0" lvl="5"/>
            <a:r>
              <a:rPr lang="zh-CN" altLang="en-US" sz="2800">
                <a:solidFill>
                  <a:srgbClr val="FF0000"/>
                </a:solidFill>
                <a:sym typeface="+mn-ea"/>
              </a:rPr>
              <a:t>自动增长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 auto_increment    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主键自动增长，不需要手动添加</a:t>
            </a:r>
            <a:endParaRPr lang="en-US" altLang="zh-CN" sz="2800">
              <a:solidFill>
                <a:srgbClr val="FF0000"/>
              </a:solidFill>
            </a:endParaRP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55" y="2031365"/>
            <a:ext cx="6120130" cy="800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65450"/>
            <a:ext cx="4324350" cy="1800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45" y="5445760"/>
            <a:ext cx="10444480" cy="7194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565" y="3071495"/>
            <a:ext cx="5015865" cy="217551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对于主键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>
                <a:solidFill>
                  <a:srgbClr val="FF0000"/>
                </a:solidFill>
              </a:rPr>
              <a:t>注意</a:t>
            </a:r>
            <a:r>
              <a:rPr lang="zh-CN" altLang="en-US"/>
              <a:t>：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以后只要创建表的时候，</a:t>
            </a:r>
            <a:r>
              <a:rPr lang="zh-CN" altLang="en-US">
                <a:solidFill>
                  <a:srgbClr val="FF0000"/>
                </a:solidFill>
              </a:rPr>
              <a:t>都要设置主键</a:t>
            </a:r>
            <a:r>
              <a:rPr lang="zh-CN" altLang="en-US"/>
              <a:t>，不能没有主键。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保持记录的唯一，不能有重复的记录</a:t>
            </a:r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建议都使用</a:t>
            </a:r>
            <a:r>
              <a:rPr lang="zh-CN" altLang="en-US">
                <a:solidFill>
                  <a:srgbClr val="FF0000"/>
                </a:solidFill>
              </a:rPr>
              <a:t>整型数据</a:t>
            </a:r>
            <a:r>
              <a:rPr lang="zh-CN" altLang="en-US"/>
              <a:t>设置主键</a:t>
            </a:r>
          </a:p>
          <a:p>
            <a:pPr marL="0" indent="0">
              <a:buNone/>
            </a:pPr>
            <a:r>
              <a:rPr lang="en-US" altLang="zh-CN"/>
              <a:t>4. </a:t>
            </a:r>
            <a:r>
              <a:rPr lang="zh-CN" altLang="en-US" b="1">
                <a:solidFill>
                  <a:srgbClr val="FF0000"/>
                </a:solidFill>
              </a:rPr>
              <a:t>不要使用字符串作为主键</a:t>
            </a:r>
            <a:r>
              <a:rPr lang="zh-CN" altLang="en-US"/>
              <a:t>，尤其是</a:t>
            </a:r>
            <a:r>
              <a:rPr lang="en-US" altLang="zh-CN"/>
              <a:t>VARCHAR</a:t>
            </a:r>
            <a:r>
              <a:rPr lang="zh-CN" altLang="en-US"/>
              <a:t>类型的</a:t>
            </a:r>
          </a:p>
          <a:p>
            <a:pPr marL="0" indent="0">
              <a:buNone/>
            </a:pP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删除主键约束有两步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065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solidFill>
                  <a:srgbClr val="FF0000"/>
                </a:solidFill>
              </a:rPr>
              <a:t>一般情况下，一张表只有一个主键</a:t>
            </a:r>
            <a:endParaRPr lang="en-US" altLang="zh-CN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1. Alter table TName modify field datatype;    </a:t>
            </a:r>
            <a:r>
              <a:rPr lang="zh-CN" altLang="en-US">
                <a:solidFill>
                  <a:srgbClr val="FF0000"/>
                </a:solidFill>
              </a:rPr>
              <a:t>去掉自动增长的约束</a:t>
            </a:r>
            <a:endParaRPr lang="en-US" altLang="zh-CN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2. Alter </a:t>
            </a:r>
            <a:r>
              <a:rPr lang="en-US" altLang="zh-CN"/>
              <a:t>table TName </a:t>
            </a:r>
            <a:r>
              <a:rPr lang="en-US" altLang="zh-CN">
                <a:solidFill>
                  <a:srgbClr val="FF0000"/>
                </a:solidFill>
              </a:rPr>
              <a:t>drop </a:t>
            </a:r>
            <a:r>
              <a:rPr lang="en-US" altLang="zh-CN"/>
              <a:t>primary key;	  </a:t>
            </a:r>
            <a:r>
              <a:rPr lang="zh-CN" altLang="en-US">
                <a:solidFill>
                  <a:srgbClr val="FF0000"/>
                </a:solidFill>
              </a:rPr>
              <a:t>删除主键约束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15" y="3315970"/>
            <a:ext cx="5759450" cy="240919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联合主键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8055" y="1490980"/>
            <a:ext cx="11049000" cy="4351655"/>
          </a:xfrm>
        </p:spPr>
        <p:txBody>
          <a:bodyPr/>
          <a:lstStyle/>
          <a:p>
            <a:r>
              <a:rPr lang="zh-CN" altLang="en-US"/>
              <a:t>对于某一张表，一条记录的唯一性</a:t>
            </a:r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由两个或者以上的字段共同决定。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/>
              <a:t>如果</a:t>
            </a:r>
            <a:r>
              <a:rPr lang="zh-CN" altLang="en-US">
                <a:solidFill>
                  <a:srgbClr val="00B0F0"/>
                </a:solidFill>
              </a:rPr>
              <a:t>由</a:t>
            </a:r>
            <a:r>
              <a:rPr lang="en-US" altLang="zh-CN">
                <a:solidFill>
                  <a:srgbClr val="00B0F0"/>
                </a:solidFill>
              </a:rPr>
              <a:t>2</a:t>
            </a:r>
            <a:r>
              <a:rPr lang="zh-CN" altLang="en-US">
                <a:solidFill>
                  <a:srgbClr val="00B0F0"/>
                </a:solidFill>
              </a:rPr>
              <a:t>个字段决定</a:t>
            </a:r>
            <a:r>
              <a:rPr lang="zh-CN" altLang="en-US"/>
              <a:t>的，只要其中之一不相同，就是一条不同的记录。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只有当两个字段都相同时，该记录不能插入到表中。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66420" y="6067425"/>
            <a:ext cx="2639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一般情况下不推荐使用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58640" y="151765"/>
            <a:ext cx="52558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内存管理：</a:t>
            </a:r>
            <a:r>
              <a:rPr lang="zh-CN" altLang="en-US">
                <a:solidFill>
                  <a:srgbClr val="FF0000"/>
                </a:solidFill>
              </a:rPr>
              <a:t>页式管理</a:t>
            </a:r>
            <a:r>
              <a:rPr lang="en-US" altLang="zh-CN">
                <a:solidFill>
                  <a:srgbClr val="FF0000"/>
                </a:solidFill>
              </a:rPr>
              <a:t>(4K)</a:t>
            </a:r>
            <a:r>
              <a:rPr lang="en-US" altLang="zh-CN"/>
              <a:t>/</a:t>
            </a:r>
            <a:r>
              <a:rPr lang="zh-CN" altLang="en-US">
                <a:solidFill>
                  <a:srgbClr val="FF0000"/>
                </a:solidFill>
              </a:rPr>
              <a:t>段式管理</a:t>
            </a:r>
            <a:r>
              <a:rPr lang="en-US" altLang="zh-CN"/>
              <a:t>/</a:t>
            </a:r>
            <a:r>
              <a:rPr lang="zh-CN" altLang="en-US">
                <a:solidFill>
                  <a:srgbClr val="FF0000"/>
                </a:solidFill>
              </a:rPr>
              <a:t>段页式管理</a:t>
            </a:r>
          </a:p>
          <a:p>
            <a:endParaRPr lang="zh-CN" altLang="en-US"/>
          </a:p>
          <a:p>
            <a:r>
              <a:rPr lang="zh-CN" altLang="en-US"/>
              <a:t>磁盘存储时以块为单位：</a:t>
            </a:r>
            <a:r>
              <a:rPr lang="zh-CN" altLang="en-US">
                <a:solidFill>
                  <a:srgbClr val="FF0000"/>
                </a:solidFill>
              </a:rPr>
              <a:t>块</a:t>
            </a:r>
            <a:r>
              <a:rPr lang="en-US" altLang="zh-CN"/>
              <a:t> -&gt; </a:t>
            </a:r>
            <a:r>
              <a:rPr lang="zh-CN" altLang="en-US"/>
              <a:t>页</a:t>
            </a:r>
            <a:r>
              <a:rPr lang="en-US" altLang="zh-CN"/>
              <a:t>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rgbClr val="FF0000"/>
                </a:solidFill>
                <a:sym typeface="+mn-ea"/>
              </a:rPr>
              <a:t>联合主键测试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51865" y="1405890"/>
            <a:ext cx="3797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id</a:t>
            </a:r>
            <a:r>
              <a:rPr lang="zh-CN" altLang="en-US"/>
              <a:t>是一个组名，</a:t>
            </a:r>
            <a:r>
              <a:rPr lang="en-US" altLang="zh-CN"/>
              <a:t>1</a:t>
            </a:r>
            <a:r>
              <a:rPr lang="zh-CN" altLang="en-US"/>
              <a:t>组内有多个成员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10" y="2107565"/>
            <a:ext cx="5686425" cy="6813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" y="3296285"/>
            <a:ext cx="7186930" cy="19100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55" y="5713730"/>
            <a:ext cx="10987405" cy="714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00" y="2251710"/>
            <a:ext cx="5081905" cy="212153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数据的完整性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7.2 </a:t>
            </a:r>
            <a:r>
              <a:rPr lang="zh-CN" altLang="en-US"/>
              <a:t>域完整性</a:t>
            </a:r>
            <a:r>
              <a:rPr lang="en-US" altLang="zh-CN"/>
              <a:t>   field</a:t>
            </a:r>
            <a:r>
              <a:rPr lang="zh-CN" altLang="en-US"/>
              <a:t>（字段、列）</a:t>
            </a:r>
          </a:p>
          <a:p>
            <a:pPr marL="914400" lvl="2" indent="0">
              <a:buNone/>
            </a:pPr>
            <a:r>
              <a:rPr lang="zh-CN" altLang="en-US"/>
              <a:t>每一列必须要符合某种特定的数据类型或</a:t>
            </a:r>
            <a:r>
              <a:rPr lang="zh-CN" altLang="en-US" b="1">
                <a:solidFill>
                  <a:srgbClr val="FF0000"/>
                </a:solidFill>
              </a:rPr>
              <a:t>约束</a:t>
            </a:r>
          </a:p>
          <a:p>
            <a:pPr marL="914400" lvl="2" indent="0">
              <a:buNone/>
            </a:pPr>
            <a:endParaRPr lang="zh-CN" altLang="en-US"/>
          </a:p>
          <a:p>
            <a:pPr marL="914400" lvl="2" indent="0">
              <a:buNone/>
            </a:pPr>
            <a:r>
              <a:rPr lang="en-US" altLang="zh-CN">
                <a:solidFill>
                  <a:srgbClr val="FF0000"/>
                </a:solidFill>
              </a:rPr>
              <a:t>b. </a:t>
            </a:r>
            <a:r>
              <a:rPr lang="zh-CN" altLang="en-US">
                <a:solidFill>
                  <a:srgbClr val="FF0000"/>
                </a:solidFill>
              </a:rPr>
              <a:t>非空约束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en-US" altLang="zh-CN"/>
              <a:t>  NOT NULL    </a:t>
            </a:r>
            <a:r>
              <a:rPr lang="zh-CN" altLang="en-US"/>
              <a:t>该字段不能为空</a:t>
            </a:r>
          </a:p>
          <a:p>
            <a:pPr marL="914400" lvl="2" indent="0">
              <a:buNone/>
            </a:pPr>
            <a:r>
              <a:rPr lang="en-US" altLang="zh-CN">
                <a:solidFill>
                  <a:srgbClr val="FF0000"/>
                </a:solidFill>
              </a:rPr>
              <a:t>c. </a:t>
            </a:r>
            <a:r>
              <a:rPr lang="zh-CN" altLang="en-US">
                <a:solidFill>
                  <a:srgbClr val="FF0000"/>
                </a:solidFill>
              </a:rPr>
              <a:t>唯一约束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71015" y="2592705"/>
            <a:ext cx="45504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</a:rPr>
              <a:t>a. </a:t>
            </a:r>
            <a:r>
              <a:rPr lang="zh-CN" altLang="en-US" sz="2000">
                <a:solidFill>
                  <a:srgbClr val="FF0000"/>
                </a:solidFill>
              </a:rPr>
              <a:t>默认值约束</a:t>
            </a:r>
            <a:r>
              <a:rPr lang="en-US" altLang="zh-CN" sz="2000">
                <a:solidFill>
                  <a:srgbClr val="FF0000"/>
                </a:solidFill>
              </a:rPr>
              <a:t>  DEFAULT  NULL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MariaDB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925" y="1515110"/>
            <a:ext cx="6615430" cy="430085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域完整性之默认值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默认值</a:t>
            </a:r>
            <a:r>
              <a:rPr lang="en-US" altLang="zh-CN"/>
              <a:t>  default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780" y="1290955"/>
            <a:ext cx="5316220" cy="5664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0245"/>
            <a:ext cx="6122670" cy="17195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15" y="2878455"/>
            <a:ext cx="5810250" cy="6832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35" y="3827145"/>
            <a:ext cx="6866890" cy="267843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域完整性之非空约束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0590" y="1825625"/>
            <a:ext cx="10515600" cy="4351338"/>
          </a:xfrm>
        </p:spPr>
        <p:txBody>
          <a:bodyPr/>
          <a:lstStyle/>
          <a:p>
            <a:r>
              <a:rPr lang="zh-CN" altLang="en-US"/>
              <a:t>非空约束</a:t>
            </a:r>
            <a:r>
              <a:rPr lang="en-US" altLang="zh-CN"/>
              <a:t>  NOT NULL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域完整性之唯一约束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2" indent="0">
              <a:buNone/>
            </a:pPr>
            <a:r>
              <a:rPr lang="en-US" altLang="zh-CN" sz="2800">
                <a:sym typeface="+mn-ea"/>
              </a:rPr>
              <a:t>field</a:t>
            </a:r>
            <a:r>
              <a:rPr lang="zh-CN" altLang="en-US" sz="2800">
                <a:sym typeface="+mn-ea"/>
              </a:rPr>
              <a:t>（字段、列）</a:t>
            </a:r>
            <a:endParaRPr lang="zh-CN" altLang="en-US" sz="2800">
              <a:solidFill>
                <a:srgbClr val="FF0000"/>
              </a:solidFill>
              <a:sym typeface="+mn-ea"/>
            </a:endParaRPr>
          </a:p>
          <a:p>
            <a:pPr marL="228600" lvl="3" indent="0">
              <a:buNone/>
            </a:pPr>
            <a:r>
              <a:rPr lang="zh-CN" altLang="en-US" sz="2800">
                <a:solidFill>
                  <a:srgbClr val="FF0000"/>
                </a:solidFill>
                <a:sym typeface="+mn-ea"/>
              </a:rPr>
              <a:t>唯一约束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   UNIQUE   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该字段不允许重复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，允许为空</a:t>
            </a:r>
            <a:endParaRPr lang="zh-CN" altLang="en-US" sz="2800">
              <a:solidFill>
                <a:srgbClr val="FF0000"/>
              </a:solidFill>
            </a:endParaRPr>
          </a:p>
          <a:p>
            <a:pPr marL="0" indent="457200">
              <a:buNone/>
            </a:pPr>
            <a:r>
              <a:rPr lang="zh-CN" altLang="en-US"/>
              <a:t>表中可以将多个字段设置为唯一约束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3952875"/>
            <a:ext cx="4468495" cy="192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10" y="3193415"/>
            <a:ext cx="7985125" cy="4711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90" y="6088380"/>
            <a:ext cx="10568305" cy="552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870" y="3978275"/>
            <a:ext cx="4789170" cy="190119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删除唯一约束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alter </a:t>
            </a:r>
            <a:r>
              <a:rPr lang="en-US" altLang="zh-CN"/>
              <a:t>table TName drop </a:t>
            </a:r>
            <a:r>
              <a:rPr lang="en-US" altLang="zh-CN">
                <a:solidFill>
                  <a:srgbClr val="FF0000"/>
                </a:solidFill>
              </a:rPr>
              <a:t>INDEX  </a:t>
            </a:r>
            <a:r>
              <a:rPr lang="en-US" altLang="zh-CN"/>
              <a:t>name;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31595" y="2435860"/>
            <a:ext cx="4048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先获取唯一约束的名字，之后再</a:t>
            </a:r>
            <a:r>
              <a:rPr lang="en-US" altLang="zh-CN">
                <a:solidFill>
                  <a:srgbClr val="FF0000"/>
                </a:solidFill>
              </a:rPr>
              <a:t>drop</a:t>
            </a:r>
            <a:r>
              <a:rPr lang="zh-CN" altLang="en-US">
                <a:solidFill>
                  <a:srgbClr val="FF0000"/>
                </a:solidFill>
              </a:rPr>
              <a:t>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836920" y="2435860"/>
            <a:ext cx="3044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唯一约束</a:t>
            </a:r>
            <a:r>
              <a:rPr lang="zh-CN" altLang="en-US"/>
              <a:t>又被称为</a:t>
            </a:r>
            <a:r>
              <a:rPr lang="zh-CN" altLang="en-US" b="1">
                <a:solidFill>
                  <a:srgbClr val="FF0000"/>
                </a:solidFill>
              </a:rPr>
              <a:t>索引</a:t>
            </a:r>
            <a:r>
              <a:rPr lang="en-US" altLang="zh-CN">
                <a:solidFill>
                  <a:srgbClr val="FF0000"/>
                </a:solidFill>
              </a:rPr>
              <a:t>INDEX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209540" y="1196340"/>
            <a:ext cx="5912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删除时，不能使用</a:t>
            </a:r>
            <a:r>
              <a:rPr lang="en-US" altLang="zh-CN">
                <a:solidFill>
                  <a:srgbClr val="FF0000"/>
                </a:solidFill>
              </a:rPr>
              <a:t>UNIQUE KEY</a:t>
            </a:r>
            <a:r>
              <a:rPr lang="zh-CN" altLang="en-US">
                <a:solidFill>
                  <a:srgbClr val="FF0000"/>
                </a:solidFill>
              </a:rPr>
              <a:t>，</a:t>
            </a:r>
            <a:r>
              <a:rPr lang="zh-CN" altLang="en-US">
                <a:solidFill>
                  <a:schemeClr val="tx1"/>
                </a:solidFill>
              </a:rPr>
              <a:t>必须要使用</a:t>
            </a:r>
            <a:r>
              <a:rPr lang="en-US" altLang="zh-CN">
                <a:solidFill>
                  <a:srgbClr val="FF0000"/>
                </a:solidFill>
              </a:rPr>
              <a:t>INDEX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464685"/>
            <a:ext cx="5181600" cy="752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136265"/>
            <a:ext cx="6120130" cy="66230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设置</a:t>
            </a:r>
            <a:r>
              <a:rPr lang="zh-CN" altLang="en-US">
                <a:solidFill>
                  <a:srgbClr val="FF0000"/>
                </a:solidFill>
              </a:rPr>
              <a:t>联合唯一约束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希望除主键以外的另外多个字段不能同时相同时</a:t>
            </a:r>
          </a:p>
          <a:p>
            <a:r>
              <a:rPr lang="zh-CN" altLang="en-US"/>
              <a:t>可以采用联合唯一约束</a:t>
            </a:r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参照完整性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7.3 </a:t>
            </a:r>
            <a:r>
              <a:rPr lang="zh-CN" altLang="en-US"/>
              <a:t>参照完整性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外键约束</a:t>
            </a:r>
            <a:r>
              <a:rPr lang="en-US" altLang="zh-CN"/>
              <a:t> FOREIGN KEY</a:t>
            </a:r>
            <a:r>
              <a:rPr lang="zh-CN" altLang="en-US"/>
              <a:t>，</a:t>
            </a:r>
            <a:r>
              <a:rPr lang="en-US" altLang="zh-CN"/>
              <a:t>  </a:t>
            </a:r>
            <a:r>
              <a:rPr lang="zh-CN" altLang="en-US">
                <a:solidFill>
                  <a:srgbClr val="FF0000"/>
                </a:solidFill>
              </a:rPr>
              <a:t>外键</a:t>
            </a:r>
            <a:r>
              <a:rPr lang="zh-CN" altLang="en-US"/>
              <a:t>是另外一张表的</a:t>
            </a:r>
            <a:r>
              <a:rPr lang="zh-CN" altLang="en-US">
                <a:solidFill>
                  <a:srgbClr val="FF0000"/>
                </a:solidFill>
              </a:rPr>
              <a:t>主键</a:t>
            </a:r>
          </a:p>
          <a:p>
            <a:pPr lvl="1"/>
            <a:endParaRPr lang="zh-CN" altLang="en-US">
              <a:solidFill>
                <a:srgbClr val="FF0000"/>
              </a:solidFill>
            </a:endParaRP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表已经存在的情况下，需要使用</a:t>
            </a:r>
            <a:r>
              <a:rPr lang="en-US" altLang="zh-CN">
                <a:solidFill>
                  <a:srgbClr val="FF0000"/>
                </a:solidFill>
              </a:rPr>
              <a:t>alter</a:t>
            </a:r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	alter table TName </a:t>
            </a:r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	add </a:t>
            </a:r>
            <a:r>
              <a:rPr lang="en-US" altLang="zh-CN" b="1">
                <a:solidFill>
                  <a:srgbClr val="FF0000"/>
                </a:solidFill>
              </a:rPr>
              <a:t>CONSTRAINT  </a:t>
            </a:r>
            <a:r>
              <a:rPr lang="en-US" altLang="zh-CN">
                <a:solidFill>
                  <a:srgbClr val="FF0000"/>
                </a:solidFill>
              </a:rPr>
              <a:t>fk_1 </a:t>
            </a:r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	FOREIGN KEY(s_id) REFERENCES student(id);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64160" y="4971415"/>
            <a:ext cx="1691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两张表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762125" y="4653280"/>
            <a:ext cx="5410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student</a:t>
            </a:r>
            <a:r>
              <a:rPr lang="zh-CN" altLang="en-US"/>
              <a:t>学生表</a:t>
            </a:r>
            <a:r>
              <a:rPr lang="en-US" altLang="zh-CN"/>
              <a:t>    student(</a:t>
            </a:r>
            <a:r>
              <a:rPr lang="en-US" altLang="zh-CN">
                <a:solidFill>
                  <a:srgbClr val="FF0000"/>
                </a:solidFill>
              </a:rPr>
              <a:t>id</a:t>
            </a:r>
            <a:r>
              <a:rPr lang="en-US" altLang="zh-CN"/>
              <a:t>, name, birth, math, chinese)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15770" y="5375275"/>
            <a:ext cx="14541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torder</a:t>
            </a:r>
            <a:r>
              <a:rPr lang="zh-CN" altLang="en-US"/>
              <a:t>订单表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86455" y="5419725"/>
            <a:ext cx="26663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torder(</a:t>
            </a:r>
            <a:r>
              <a:rPr lang="en-US" altLang="zh-CN">
                <a:solidFill>
                  <a:srgbClr val="FF0000"/>
                </a:solidFill>
              </a:rPr>
              <a:t>o_id</a:t>
            </a:r>
            <a:r>
              <a:rPr lang="en-US" altLang="zh-CN"/>
              <a:t>, p_name,</a:t>
            </a:r>
            <a:r>
              <a:rPr lang="en-US" altLang="zh-CN">
                <a:solidFill>
                  <a:srgbClr val="FF0000"/>
                </a:solidFill>
              </a:rPr>
              <a:t> s_id</a:t>
            </a:r>
            <a:r>
              <a:rPr lang="en-US" altLang="zh-CN"/>
              <a:t>)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624445" y="4653280"/>
            <a:ext cx="24384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id</a:t>
            </a:r>
            <a:r>
              <a:rPr lang="zh-CN" altLang="en-US"/>
              <a:t>在</a:t>
            </a:r>
            <a:r>
              <a:rPr lang="en-US" altLang="zh-CN"/>
              <a:t>student</a:t>
            </a:r>
            <a:r>
              <a:rPr lang="zh-CN" altLang="en-US"/>
              <a:t>表中是主键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499860" y="5281295"/>
            <a:ext cx="3423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o_id</a:t>
            </a:r>
            <a:r>
              <a:rPr lang="zh-CN" altLang="en-US"/>
              <a:t>在</a:t>
            </a:r>
            <a:r>
              <a:rPr lang="en-US" altLang="zh-CN"/>
              <a:t>order</a:t>
            </a:r>
            <a:r>
              <a:rPr lang="zh-CN" altLang="en-US"/>
              <a:t>表中是主键；</a:t>
            </a:r>
          </a:p>
          <a:p>
            <a:r>
              <a:rPr lang="en-US" altLang="zh-CN"/>
              <a:t>torder</a:t>
            </a:r>
            <a:r>
              <a:rPr lang="zh-CN" altLang="en-US"/>
              <a:t>表中的</a:t>
            </a:r>
            <a:r>
              <a:rPr lang="en-US" altLang="zh-CN"/>
              <a:t>s_id</a:t>
            </a:r>
            <a:r>
              <a:rPr lang="zh-CN" altLang="en-US"/>
              <a:t>不能随便取；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544810" y="465328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主表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544810" y="5243830"/>
            <a:ext cx="748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从表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75" y="333375"/>
            <a:ext cx="4434205" cy="135763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参照完整性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/>
              <a:t>表不存在的情况下，设置</a:t>
            </a:r>
            <a:r>
              <a:rPr lang="zh-CN" altLang="en-US">
                <a:solidFill>
                  <a:srgbClr val="FF0000"/>
                </a:solidFill>
              </a:rPr>
              <a:t>外键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" y="2475865"/>
            <a:ext cx="7196455" cy="400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310" y="113665"/>
            <a:ext cx="4219575" cy="1828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15" y="3489960"/>
            <a:ext cx="6515100" cy="4051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05815" y="3021965"/>
            <a:ext cx="4714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如果</a:t>
            </a:r>
            <a:r>
              <a:rPr lang="en-US" altLang="zh-CN"/>
              <a:t>student</a:t>
            </a:r>
            <a:r>
              <a:rPr lang="zh-CN" altLang="en-US"/>
              <a:t>中的</a:t>
            </a:r>
            <a:r>
              <a:rPr lang="en-US" altLang="zh-CN"/>
              <a:t>id</a:t>
            </a:r>
            <a:r>
              <a:rPr lang="zh-CN" altLang="en-US"/>
              <a:t>字段不是主键，就报错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815" y="4253230"/>
            <a:ext cx="8829675" cy="600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墨迹 8"/>
              <p14:cNvContentPartPr/>
              <p14:nvPr/>
            </p14:nvContentPartPr>
            <p14:xfrm>
              <a:off x="6480810" y="4542790"/>
              <a:ext cx="3006090" cy="1143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6480810" y="4542790"/>
                <a:ext cx="3006090" cy="114300"/>
              </a:xfrm>
              <a:prstGeom prst="rect"/>
            </p:spPr>
          </p:pic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305" y="4902835"/>
            <a:ext cx="4036695" cy="195389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删除外键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先查找外键的名字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直接删除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740" y="234950"/>
            <a:ext cx="3634105" cy="371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465" y="1021080"/>
            <a:ext cx="7543800" cy="13817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515" y="2770505"/>
            <a:ext cx="6362700" cy="795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" y="4540885"/>
            <a:ext cx="4224655" cy="13671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9290" y="4068445"/>
            <a:ext cx="4038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当删除后，还会发现有一个</a:t>
            </a:r>
            <a:r>
              <a:rPr lang="en-US" altLang="zh-CN"/>
              <a:t>KEY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6385" y="4965700"/>
            <a:ext cx="4638675" cy="6051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墨迹 11"/>
              <p14:cNvContentPartPr/>
              <p14:nvPr/>
            </p14:nvContentPartPr>
            <p14:xfrm>
              <a:off x="6835140" y="2016125"/>
              <a:ext cx="740410" cy="44640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6835140" y="2016125"/>
                <a:ext cx="740410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墨迹 12"/>
              <p14:cNvContentPartPr/>
              <p14:nvPr/>
            </p14:nvContentPartPr>
            <p14:xfrm>
              <a:off x="9112250" y="3140710"/>
              <a:ext cx="646430" cy="30924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9112250" y="3140710"/>
                <a:ext cx="646430" cy="30924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mycli</a:t>
            </a:r>
            <a:r>
              <a:rPr lang="zh-CN" altLang="en-US"/>
              <a:t>的配置文件</a:t>
            </a:r>
            <a:r>
              <a:rPr lang="en-US" altLang="zh-CN"/>
              <a:t>~/.myclirc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30" y="2022475"/>
            <a:ext cx="7439025" cy="596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0580" y="1529080"/>
            <a:ext cx="3275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设置别名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45" y="2950845"/>
            <a:ext cx="6638925" cy="336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35" y="3469640"/>
            <a:ext cx="6699250" cy="1673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145" y="3663315"/>
            <a:ext cx="5584825" cy="261302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设置</a:t>
            </a:r>
            <a:r>
              <a:rPr lang="en-US" altLang="zh-CN"/>
              <a:t>mycli</a:t>
            </a:r>
            <a:r>
              <a:rPr lang="zh-CN" altLang="en-US"/>
              <a:t>的输出结果的颜色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0815" y="2040890"/>
            <a:ext cx="5889625" cy="1224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" y="4338955"/>
            <a:ext cx="7484745" cy="1603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4105" y="3735070"/>
            <a:ext cx="3228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改变输入的习惯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94105" y="148971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配色参考网站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https://flatuicolors.com/palette/nl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059430" y="6147435"/>
            <a:ext cx="3573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可以直接使用</a:t>
            </a:r>
            <a:r>
              <a:rPr lang="en-US" altLang="zh-CN"/>
              <a:t>vi</a:t>
            </a:r>
            <a:r>
              <a:rPr lang="zh-CN" altLang="en-US"/>
              <a:t>的操作方式了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MySQL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64920" y="1622425"/>
            <a:ext cx="6585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Ubuntu20.04</a:t>
            </a:r>
            <a:r>
              <a:rPr lang="zh-CN" altLang="en-US"/>
              <a:t>之前的版本，</a:t>
            </a:r>
            <a:r>
              <a:rPr lang="en-US" altLang="zh-CN"/>
              <a:t>apt</a:t>
            </a:r>
            <a:r>
              <a:rPr lang="zh-CN" altLang="en-US"/>
              <a:t>默认只能安装</a:t>
            </a:r>
            <a:r>
              <a:rPr lang="en-US" altLang="zh-CN">
                <a:solidFill>
                  <a:srgbClr val="FF0000"/>
                </a:solidFill>
              </a:rPr>
              <a:t>MySQL5.7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64920" y="2086610"/>
            <a:ext cx="597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Ubuntu22.04</a:t>
            </a:r>
            <a:r>
              <a:rPr lang="zh-CN" altLang="en-US"/>
              <a:t>之后的版本，</a:t>
            </a:r>
            <a:r>
              <a:rPr lang="en-US" altLang="zh-CN"/>
              <a:t>apt</a:t>
            </a:r>
            <a:r>
              <a:rPr lang="zh-CN" altLang="en-US"/>
              <a:t>可以安装</a:t>
            </a:r>
            <a:r>
              <a:rPr lang="en-US" altLang="zh-CN">
                <a:solidFill>
                  <a:srgbClr val="FF0000"/>
                </a:solidFill>
              </a:rPr>
              <a:t>MySQL8.0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八、</a:t>
            </a:r>
            <a:r>
              <a:rPr lang="en-US" altLang="zh-CN"/>
              <a:t>DQL</a:t>
            </a:r>
            <a:r>
              <a:rPr lang="zh-CN" altLang="en-US"/>
              <a:t>之复杂查询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DQL</a:t>
            </a:r>
            <a:r>
              <a:rPr lang="zh-CN" altLang="en-US"/>
              <a:t>复杂查询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连接查询</a:t>
            </a:r>
            <a:r>
              <a:rPr lang="en-US" altLang="zh-CN"/>
              <a:t> </a:t>
            </a:r>
            <a:r>
              <a:rPr lang="zh-CN" altLang="en-US">
                <a:solidFill>
                  <a:srgbClr val="FF0000"/>
                </a:solidFill>
              </a:rPr>
              <a:t>涉及到多张表</a:t>
            </a:r>
            <a:endParaRPr lang="zh-CN" altLang="en-US"/>
          </a:p>
          <a:p>
            <a:pPr lvl="1"/>
            <a:r>
              <a:rPr lang="zh-CN" altLang="en-US" sz="2400"/>
              <a:t>交叉连接（</a:t>
            </a:r>
            <a:r>
              <a:rPr lang="zh-CN" altLang="en-US" sz="2400">
                <a:solidFill>
                  <a:srgbClr val="00B0F0"/>
                </a:solidFill>
              </a:rPr>
              <a:t>笛卡尔积</a:t>
            </a:r>
            <a:r>
              <a:rPr lang="zh-CN" altLang="en-US" sz="2400"/>
              <a:t>）</a:t>
            </a:r>
          </a:p>
          <a:p>
            <a:pPr lvl="1"/>
            <a:r>
              <a:rPr lang="zh-CN" altLang="en-US" sz="2400"/>
              <a:t>内连接</a:t>
            </a:r>
            <a:r>
              <a:rPr lang="en-US" altLang="zh-CN" sz="2400"/>
              <a:t>   </a:t>
            </a:r>
            <a:endParaRPr lang="zh-CN" altLang="en-US" sz="2400"/>
          </a:p>
          <a:p>
            <a:pPr lvl="1"/>
            <a:r>
              <a:rPr lang="zh-CN" altLang="en-US" sz="2400"/>
              <a:t>外连接</a:t>
            </a:r>
            <a:r>
              <a:rPr lang="en-US" altLang="zh-CN" sz="2400"/>
              <a:t>  </a:t>
            </a:r>
          </a:p>
          <a:p>
            <a:pPr lvl="2"/>
            <a:r>
              <a:rPr lang="zh-CN" altLang="en-US" sz="2000"/>
              <a:t>左外连接</a:t>
            </a:r>
          </a:p>
          <a:p>
            <a:pPr lvl="2"/>
            <a:r>
              <a:rPr lang="zh-CN" altLang="en-US" sz="2000"/>
              <a:t>右外连接</a:t>
            </a:r>
            <a:r>
              <a:rPr lang="en-US" altLang="zh-CN"/>
              <a:t> 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716915" y="4718050"/>
          <a:ext cx="3754755" cy="768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1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1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904240" y="4351655"/>
            <a:ext cx="5435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</a:t>
            </a:r>
            <a:r>
              <a:rPr lang="zh-CN" altLang="en-US"/>
              <a:t>表</a:t>
            </a: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6049645" y="5540375"/>
          <a:ext cx="375475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1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1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163310" y="5069205"/>
            <a:ext cx="5359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</a:t>
            </a:r>
            <a:r>
              <a:rPr lang="zh-CN" altLang="en-US"/>
              <a:t>表</a:t>
            </a:r>
          </a:p>
        </p:txBody>
      </p:sp>
      <p:graphicFrame>
        <p:nvGraphicFramePr>
          <p:cNvPr id="8" name="表格 7"/>
          <p:cNvGraphicFramePr/>
          <p:nvPr>
            <p:custDataLst>
              <p:tags r:id="rId3"/>
            </p:custDataLst>
          </p:nvPr>
        </p:nvGraphicFramePr>
        <p:xfrm>
          <a:off x="5106670" y="2585720"/>
          <a:ext cx="596265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3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3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3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3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右大括号 8"/>
          <p:cNvSpPr/>
          <p:nvPr/>
        </p:nvSpPr>
        <p:spPr>
          <a:xfrm rot="16200000">
            <a:off x="6511290" y="928370"/>
            <a:ext cx="141605" cy="28638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大括号 9"/>
          <p:cNvSpPr/>
          <p:nvPr/>
        </p:nvSpPr>
        <p:spPr>
          <a:xfrm rot="16200000">
            <a:off x="9521190" y="928370"/>
            <a:ext cx="141605" cy="28638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311900" y="1883410"/>
            <a:ext cx="5435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</a:t>
            </a:r>
            <a:r>
              <a:rPr lang="zh-CN" altLang="en-US"/>
              <a:t>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401810" y="1814195"/>
            <a:ext cx="5359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</a:t>
            </a:r>
            <a:r>
              <a:rPr lang="zh-CN" altLang="en-US"/>
              <a:t>表</a:t>
            </a:r>
          </a:p>
        </p:txBody>
      </p:sp>
      <p:sp>
        <p:nvSpPr>
          <p:cNvPr id="13" name="右大括号 12"/>
          <p:cNvSpPr/>
          <p:nvPr/>
        </p:nvSpPr>
        <p:spPr>
          <a:xfrm rot="16200000">
            <a:off x="7912100" y="-1521460"/>
            <a:ext cx="223520" cy="58343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589520" y="843915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临时表，并没有真正存储在数据库中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536950" y="5927725"/>
            <a:ext cx="6457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</a:t>
            </a:r>
            <a:r>
              <a:rPr lang="zh-CN" altLang="en-US"/>
              <a:t>行</a:t>
            </a:r>
            <a:r>
              <a:rPr lang="en-US" altLang="zh-CN"/>
              <a:t>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572000" y="5927725"/>
            <a:ext cx="661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n</a:t>
            </a:r>
            <a:r>
              <a:rPr lang="zh-CN" altLang="en-US"/>
              <a:t>行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182745" y="5927725"/>
            <a:ext cx="3524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×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101465" y="631190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乘以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031615" y="5626100"/>
            <a:ext cx="6553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00B050"/>
                </a:solidFill>
              </a:rPr>
              <a:t>cross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101465" y="127000"/>
            <a:ext cx="62611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数据库中只有存储了</a:t>
            </a:r>
            <a:r>
              <a:rPr lang="en-US" altLang="zh-CN"/>
              <a:t>A</a:t>
            </a:r>
            <a:r>
              <a:rPr lang="zh-CN" altLang="en-US"/>
              <a:t>表和</a:t>
            </a:r>
            <a:r>
              <a:rPr lang="en-US" altLang="zh-CN"/>
              <a:t>B</a:t>
            </a:r>
            <a:r>
              <a:rPr lang="zh-CN" altLang="en-US"/>
              <a:t>表，经过交叉连接之后，就得到了一张大表，该表是一张</a:t>
            </a:r>
            <a:r>
              <a:rPr lang="zh-CN" altLang="en-US">
                <a:solidFill>
                  <a:srgbClr val="FF0000"/>
                </a:solidFill>
              </a:rPr>
              <a:t>临时表，占据内存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8.1 </a:t>
            </a:r>
            <a:r>
              <a:rPr lang="zh-CN" altLang="en-US"/>
              <a:t>连接查询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950" y="2098675"/>
            <a:ext cx="6903085" cy="168529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1971675" y="2718435"/>
            <a:ext cx="804545" cy="18281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719705" y="4395470"/>
            <a:ext cx="171640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cross join</a:t>
            </a:r>
          </a:p>
          <a:p>
            <a:r>
              <a:rPr lang="en-US" altLang="zh-CN"/>
              <a:t>inner join</a:t>
            </a:r>
          </a:p>
          <a:p>
            <a:r>
              <a:rPr lang="en-US" altLang="zh-CN"/>
              <a:t>left [outer] join</a:t>
            </a:r>
          </a:p>
          <a:p>
            <a:r>
              <a:rPr lang="en-US" altLang="zh-CN"/>
              <a:t>right [outer] join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2828925" y="2505075"/>
              <a:ext cx="533400" cy="3873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2828925" y="2505075"/>
                <a:ext cx="533400" cy="38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/>
              <p14:cNvContentPartPr/>
              <p14:nvPr/>
            </p14:nvContentPartPr>
            <p14:xfrm>
              <a:off x="2369185" y="2722245"/>
              <a:ext cx="639445" cy="12827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2369185" y="2722245"/>
                <a:ext cx="639445" cy="128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墨迹 7"/>
              <p14:cNvContentPartPr/>
              <p14:nvPr/>
            </p14:nvContentPartPr>
            <p14:xfrm>
              <a:off x="1325245" y="2990850"/>
              <a:ext cx="1930400" cy="984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1325245" y="2990850"/>
                <a:ext cx="19304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/>
              <p14:cNvContentPartPr/>
              <p14:nvPr/>
            </p14:nvContentPartPr>
            <p14:xfrm>
              <a:off x="8911590" y="5976620"/>
              <a:ext cx="635" cy="63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8911590" y="5976620"/>
                <a:ext cx="635" cy="635"/>
              </a:xfrm>
              <a:prstGeom prst="rect"/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4336415" y="3956685"/>
            <a:ext cx="3296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使用了连接查询之后，要筛选记录时，需要使用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FF0000"/>
                </a:solidFill>
              </a:rPr>
              <a:t>ON </a:t>
            </a:r>
            <a:r>
              <a:rPr lang="zh-CN" altLang="en-US" b="1">
                <a:solidFill>
                  <a:srgbClr val="FF0000"/>
                </a:solidFill>
              </a:rPr>
              <a:t>子句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墨迹 10"/>
              <p14:cNvContentPartPr/>
              <p14:nvPr/>
            </p14:nvContentPartPr>
            <p14:xfrm>
              <a:off x="1007745" y="2006600"/>
              <a:ext cx="2733040" cy="105981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1007745" y="2006600"/>
                <a:ext cx="2733040" cy="1059815"/>
              </a:xfrm>
              <a:prstGeom prst="rect"/>
            </p:spPr>
          </p:pic>
        </mc:Fallback>
      </mc:AlternateContent>
      <p:sp>
        <p:nvSpPr>
          <p:cNvPr id="12" name="文本框 11"/>
          <p:cNvSpPr txBox="1"/>
          <p:nvPr/>
        </p:nvSpPr>
        <p:spPr>
          <a:xfrm>
            <a:off x="3949065" y="2325370"/>
            <a:ext cx="3684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经过连接查询后，会得到一张大表，在此基础上再进行数据的筛选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交叉连接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select * from LeftTable </a:t>
            </a:r>
            <a:r>
              <a:rPr lang="en-US" altLang="zh-CN">
                <a:solidFill>
                  <a:srgbClr val="FF0000"/>
                </a:solidFill>
              </a:rPr>
              <a:t>cross join</a:t>
            </a:r>
            <a:r>
              <a:rPr lang="en-US" altLang="zh-CN"/>
              <a:t> RightTable;   [</a:t>
            </a:r>
            <a:r>
              <a:rPr lang="zh-CN" altLang="en-US" b="1">
                <a:solidFill>
                  <a:srgbClr val="FF0000"/>
                </a:solidFill>
              </a:rPr>
              <a:t>笛卡尔积</a:t>
            </a:r>
            <a:r>
              <a:rPr lang="en-US" altLang="zh-CN"/>
              <a:t>]</a:t>
            </a:r>
          </a:p>
          <a:p>
            <a:r>
              <a:rPr lang="en-US" altLang="zh-CN">
                <a:sym typeface="+mn-ea"/>
              </a:rPr>
              <a:t>select * from LeftTable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join</a:t>
            </a:r>
            <a:r>
              <a:rPr lang="en-US" altLang="zh-CN">
                <a:sym typeface="+mn-ea"/>
              </a:rPr>
              <a:t> RightTable;</a:t>
            </a:r>
          </a:p>
          <a:p>
            <a:r>
              <a:rPr lang="en-US" altLang="zh-CN">
                <a:sym typeface="+mn-ea"/>
              </a:rPr>
              <a:t>select * from LeftTable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 </a:t>
            </a:r>
            <a:r>
              <a:rPr lang="en-US" altLang="zh-CN">
                <a:sym typeface="+mn-ea"/>
              </a:rPr>
              <a:t>RightTable;       [</a:t>
            </a:r>
            <a:r>
              <a:rPr lang="zh-CN" altLang="en-US">
                <a:solidFill>
                  <a:srgbClr val="00B0F0"/>
                </a:solidFill>
                <a:sym typeface="+mn-ea"/>
              </a:rPr>
              <a:t>隐式写法</a:t>
            </a:r>
            <a:r>
              <a:rPr lang="en-US" altLang="zh-CN">
                <a:sym typeface="+mn-ea"/>
              </a:rPr>
              <a:t>]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笛卡尔积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145" y="1527810"/>
            <a:ext cx="8834755" cy="2571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145" y="4311650"/>
            <a:ext cx="8882380" cy="100520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笛卡尔积的筛选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05" y="2482850"/>
            <a:ext cx="8682355" cy="1981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2066290" y="2666365"/>
              <a:ext cx="2842895" cy="33909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2066290" y="2666365"/>
                <a:ext cx="2842895" cy="33909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内连接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0350"/>
            <a:ext cx="10515600" cy="4351338"/>
          </a:xfrm>
        </p:spPr>
        <p:txBody>
          <a:bodyPr/>
          <a:lstStyle/>
          <a:p>
            <a:r>
              <a:rPr lang="zh-CN" altLang="en-US"/>
              <a:t>关键字</a:t>
            </a:r>
            <a:r>
              <a:rPr lang="en-US" altLang="zh-CN">
                <a:solidFill>
                  <a:srgbClr val="FF0000"/>
                </a:solidFill>
              </a:rPr>
              <a:t>  inner join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49495" y="1630045"/>
            <a:ext cx="40811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不加</a:t>
            </a:r>
            <a:r>
              <a:rPr lang="en-US" altLang="zh-CN">
                <a:solidFill>
                  <a:srgbClr val="FF0000"/>
                </a:solidFill>
              </a:rPr>
              <a:t>on</a:t>
            </a:r>
            <a:r>
              <a:rPr lang="zh-CN" altLang="en-US">
                <a:solidFill>
                  <a:srgbClr val="FF0000"/>
                </a:solidFill>
              </a:rPr>
              <a:t>子句的效果</a:t>
            </a:r>
            <a:r>
              <a:rPr lang="zh-CN" altLang="en-US"/>
              <a:t>与交叉连接</a:t>
            </a:r>
            <a:r>
              <a:rPr lang="zh-CN" altLang="en-US">
                <a:solidFill>
                  <a:srgbClr val="FF0000"/>
                </a:solidFill>
              </a:rPr>
              <a:t>效果相同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43000" y="227838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求取交集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020" y="2902585"/>
            <a:ext cx="8601075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连接查询取别名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01775" y="1749425"/>
            <a:ext cx="6126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在进行连接查询时，可以给每一张表取一个别名，方便使用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" y="2655570"/>
            <a:ext cx="8625205" cy="17907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外连接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左外连接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 left join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当右表中没有与之对应的记录时，查询出的右表中的数据全部用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r>
              <a:rPr lang="zh-CN" altLang="en-US">
                <a:solidFill>
                  <a:srgbClr val="FF0000"/>
                </a:solidFill>
              </a:rPr>
              <a:t>代替，左表中的所有数据都出现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348480" y="1295400"/>
            <a:ext cx="3852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外连接需要加上</a:t>
            </a:r>
            <a:r>
              <a:rPr lang="en-US" altLang="zh-CN">
                <a:solidFill>
                  <a:srgbClr val="FF0000"/>
                </a:solidFill>
              </a:rPr>
              <a:t>on</a:t>
            </a:r>
            <a:r>
              <a:rPr lang="zh-CN" altLang="en-US">
                <a:solidFill>
                  <a:srgbClr val="FF0000"/>
                </a:solidFill>
              </a:rPr>
              <a:t>子句，否则会报错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19295" y="1763395"/>
            <a:ext cx="3216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左表为</a:t>
            </a:r>
            <a:r>
              <a:rPr lang="zh-CN" altLang="en-US" b="1">
                <a:solidFill>
                  <a:schemeClr val="accent6"/>
                </a:solidFill>
              </a:rPr>
              <a:t>主表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80" y="30480"/>
            <a:ext cx="5763895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左外连接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left join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255" y="1997710"/>
            <a:ext cx="9520555" cy="28530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99285" y="5198110"/>
            <a:ext cx="3987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左表作为主表，每一行都出现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/>
              <p14:cNvContentPartPr/>
              <p14:nvPr/>
            </p14:nvContentPartPr>
            <p14:xfrm>
              <a:off x="2282190" y="2433955"/>
              <a:ext cx="2992120" cy="11874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2282190" y="2433955"/>
                <a:ext cx="2992120" cy="11874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四、</a:t>
            </a:r>
            <a:r>
              <a:rPr lang="en-US" altLang="zh-CN"/>
              <a:t>MySQL</a:t>
            </a:r>
            <a:r>
              <a:rPr lang="zh-CN" altLang="en-US"/>
              <a:t>的三种使用方式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1. </a:t>
            </a:r>
            <a:r>
              <a:rPr lang="zh-CN" altLang="en-US">
                <a:solidFill>
                  <a:srgbClr val="FF0000"/>
                </a:solidFill>
              </a:rPr>
              <a:t>直接通过命令行方式</a:t>
            </a:r>
            <a:r>
              <a:rPr lang="en-US" altLang="zh-CN">
                <a:solidFill>
                  <a:srgbClr val="FF0000"/>
                </a:solidFill>
              </a:rPr>
              <a:t>  --- </a:t>
            </a:r>
            <a:r>
              <a:rPr lang="zh-CN" altLang="en-US">
                <a:solidFill>
                  <a:srgbClr val="FF0000"/>
                </a:solidFill>
              </a:rPr>
              <a:t>推荐使用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图形化界面工具</a:t>
            </a:r>
          </a:p>
          <a:p>
            <a:pPr lvl="1"/>
            <a:r>
              <a:rPr lang="en-US" altLang="zh-CN"/>
              <a:t>SQLyog </a:t>
            </a:r>
            <a:r>
              <a:rPr lang="zh-CN" altLang="en-US"/>
              <a:t>（</a:t>
            </a:r>
            <a:r>
              <a:rPr lang="zh-CN" altLang="en-US">
                <a:solidFill>
                  <a:srgbClr val="FF0000"/>
                </a:solidFill>
              </a:rPr>
              <a:t>熟悉</a:t>
            </a:r>
            <a:r>
              <a:rPr lang="en-US" altLang="zh-CN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之后，再使用</a:t>
            </a:r>
            <a:r>
              <a:rPr lang="zh-CN" altLang="en-US"/>
              <a:t>）</a:t>
            </a:r>
            <a:endParaRPr lang="en-US" altLang="zh-CN"/>
          </a:p>
          <a:p>
            <a:pPr marL="0" lvl="0" indent="0">
              <a:buNone/>
            </a:pPr>
            <a:r>
              <a:rPr lang="en-US" altLang="zh-CN"/>
              <a:t>3. C</a:t>
            </a:r>
            <a:r>
              <a:rPr lang="zh-CN" altLang="en-US"/>
              <a:t>程序的</a:t>
            </a:r>
            <a:r>
              <a:rPr lang="en-US" altLang="zh-CN"/>
              <a:t>API</a:t>
            </a:r>
            <a:r>
              <a:rPr lang="zh-CN" altLang="en-US"/>
              <a:t>（开发）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外连接</a:t>
            </a:r>
            <a:r>
              <a:rPr lang="en-US" altLang="zh-CN"/>
              <a:t>   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1340"/>
            <a:ext cx="10515600" cy="4351338"/>
          </a:xfrm>
        </p:spPr>
        <p:txBody>
          <a:bodyPr/>
          <a:lstStyle/>
          <a:p>
            <a:r>
              <a:rPr lang="zh-CN" altLang="en-US"/>
              <a:t>右外连接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 right  join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当左表中没有与之对应的记录时，查询出的左表中的数据全部用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r>
              <a:rPr lang="zh-CN" altLang="en-US">
                <a:solidFill>
                  <a:srgbClr val="FF0000"/>
                </a:solidFill>
              </a:rPr>
              <a:t>代替，右表中的所有数据都出现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702300" y="962025"/>
            <a:ext cx="3852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外连接需要加上</a:t>
            </a:r>
            <a:r>
              <a:rPr lang="en-US" altLang="zh-CN">
                <a:solidFill>
                  <a:srgbClr val="FF0000"/>
                </a:solidFill>
              </a:rPr>
              <a:t>on</a:t>
            </a:r>
            <a:r>
              <a:rPr lang="zh-CN" altLang="en-US">
                <a:solidFill>
                  <a:srgbClr val="FF0000"/>
                </a:solidFill>
              </a:rPr>
              <a:t>子句，否则会报错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596505" y="5365750"/>
            <a:ext cx="1621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右表为</a:t>
            </a:r>
            <a:r>
              <a:rPr lang="zh-CN" altLang="en-US" b="1">
                <a:solidFill>
                  <a:schemeClr val="accent6"/>
                </a:solidFill>
              </a:rPr>
              <a:t>主表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" y="3265170"/>
            <a:ext cx="9358630" cy="210058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总结</a:t>
            </a: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2230120" y="523240"/>
            <a:ext cx="9322435" cy="55746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64820" y="3015615"/>
            <a:ext cx="1877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连接查询本质上就是</a:t>
            </a:r>
            <a:r>
              <a:rPr lang="zh-CN" altLang="en-US">
                <a:solidFill>
                  <a:srgbClr val="FF0000"/>
                </a:solidFill>
              </a:rPr>
              <a:t>集合操作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8.2 </a:t>
            </a:r>
            <a:r>
              <a:rPr lang="zh-CN" altLang="en-US"/>
              <a:t>子查询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23670"/>
            <a:ext cx="10515600" cy="4351338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子查询也叫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嵌套查询</a:t>
            </a:r>
            <a:r>
              <a:rPr lang="zh-CN" altLang="en-US" dirty="0">
                <a:sym typeface="+mn-ea"/>
              </a:rPr>
              <a:t>，是指在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where子句</a:t>
            </a:r>
            <a:r>
              <a:rPr lang="zh-CN" altLang="en-US" dirty="0">
                <a:sym typeface="+mn-ea"/>
              </a:rPr>
              <a:t>或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from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子句</a:t>
            </a:r>
            <a:r>
              <a:rPr lang="zh-CN" altLang="en-US" dirty="0">
                <a:sym typeface="+mn-ea"/>
              </a:rPr>
              <a:t>中又嵌入select查询语句</a:t>
            </a:r>
            <a:endParaRPr lang="zh-CN" altLang="en-US" dirty="0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33780" y="2523490"/>
            <a:ext cx="6306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1. </a:t>
            </a:r>
            <a:r>
              <a:rPr lang="zh-CN" altLang="en-US"/>
              <a:t>查询语文成绩在</a:t>
            </a:r>
            <a:r>
              <a:rPr lang="en-US" altLang="zh-CN"/>
              <a:t>80</a:t>
            </a:r>
            <a:r>
              <a:rPr lang="zh-CN" altLang="en-US"/>
              <a:t>分以上的学生的订单信息</a:t>
            </a:r>
            <a:r>
              <a:rPr lang="en-US" altLang="zh-CN"/>
              <a:t> </a:t>
            </a:r>
            <a:r>
              <a:rPr lang="zh-CN" altLang="en-US"/>
              <a:t>（</a:t>
            </a:r>
            <a:r>
              <a:rPr lang="en-US" altLang="zh-CN"/>
              <a:t>where</a:t>
            </a:r>
            <a:r>
              <a:rPr lang="zh-CN" altLang="en-US"/>
              <a:t>子句）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5" y="3372485"/>
            <a:ext cx="8168640" cy="232219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子查询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23670"/>
            <a:ext cx="10515600" cy="4351338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子查询也叫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嵌套查询</a:t>
            </a:r>
            <a:r>
              <a:rPr lang="zh-CN" altLang="en-US" dirty="0">
                <a:sym typeface="+mn-ea"/>
              </a:rPr>
              <a:t>，是指在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where子句</a:t>
            </a:r>
            <a:r>
              <a:rPr lang="zh-CN" altLang="en-US" dirty="0">
                <a:sym typeface="+mn-ea"/>
              </a:rPr>
              <a:t>或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from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子句</a:t>
            </a:r>
            <a:r>
              <a:rPr lang="zh-CN" altLang="en-US" dirty="0">
                <a:sym typeface="+mn-ea"/>
              </a:rPr>
              <a:t>中又嵌入select查询语句</a:t>
            </a:r>
            <a:endParaRPr lang="zh-CN" altLang="en-US" dirty="0"/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06855" y="2360295"/>
            <a:ext cx="8926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 </a:t>
            </a:r>
            <a:r>
              <a:rPr lang="zh-CN" altLang="en-US"/>
              <a:t>查询学号小于</a:t>
            </a:r>
            <a:r>
              <a:rPr lang="en-US" altLang="zh-CN"/>
              <a:t>5</a:t>
            </a:r>
            <a:r>
              <a:rPr lang="zh-CN" altLang="en-US"/>
              <a:t>的学生所购买的产品，显示学生</a:t>
            </a:r>
            <a:r>
              <a:rPr lang="en-US" altLang="zh-CN"/>
              <a:t>id</a:t>
            </a:r>
            <a:r>
              <a:rPr lang="zh-CN" altLang="en-US"/>
              <a:t>和姓名以及购买的产品（</a:t>
            </a:r>
            <a:r>
              <a:rPr lang="en-US" altLang="zh-CN">
                <a:solidFill>
                  <a:schemeClr val="accent6"/>
                </a:solidFill>
              </a:rPr>
              <a:t>from</a:t>
            </a:r>
            <a:r>
              <a:rPr lang="zh-CN" altLang="en-US"/>
              <a:t>子句）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121275" y="2985770"/>
            <a:ext cx="2530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t_order.p_name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89430" y="3015615"/>
            <a:ext cx="1243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student.id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220085" y="3015615"/>
            <a:ext cx="1503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student.name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" y="3803015"/>
            <a:ext cx="11833860" cy="148780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8.3 </a:t>
            </a:r>
            <a:r>
              <a:rPr lang="zh-CN" altLang="en-US"/>
              <a:t>联合查询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83335" y="1557020"/>
            <a:ext cx="7269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ym typeface="+mn-ea"/>
              </a:rPr>
              <a:t>联合查询能够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合并两条查询语句</a:t>
            </a:r>
            <a:r>
              <a:rPr lang="zh-CN" altLang="en-US" dirty="0">
                <a:sym typeface="+mn-ea"/>
              </a:rPr>
              <a:t>的查询结果，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去掉其中的重复数据行</a:t>
            </a:r>
            <a:r>
              <a:rPr lang="zh-CN" altLang="en-US" dirty="0">
                <a:sym typeface="+mn-ea"/>
              </a:rPr>
              <a:t>，</a:t>
            </a:r>
          </a:p>
          <a:p>
            <a:pPr algn="l"/>
            <a:r>
              <a:rPr lang="zh-CN" altLang="en-US" dirty="0">
                <a:sym typeface="+mn-ea"/>
              </a:rPr>
              <a:t>然后返回没有重复数据行的查询结果。联合查询使用</a:t>
            </a:r>
            <a:r>
              <a:rPr lang="zh-CN" altLang="en-US" dirty="0">
                <a:solidFill>
                  <a:schemeClr val="accent6"/>
                </a:solidFill>
                <a:sym typeface="+mn-ea"/>
              </a:rPr>
              <a:t>union</a:t>
            </a:r>
            <a:r>
              <a:rPr lang="zh-CN" altLang="en-US" dirty="0">
                <a:sym typeface="+mn-ea"/>
              </a:rPr>
              <a:t>关键字</a:t>
            </a:r>
            <a:endParaRPr lang="zh-CN" altLang="en-US" dirty="0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65" y="2350135"/>
            <a:ext cx="7167880" cy="8718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85" y="3429000"/>
            <a:ext cx="8784590" cy="253809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 </a:t>
            </a:r>
            <a:r>
              <a:rPr lang="zh-CN" altLang="en-US"/>
              <a:t>报表查询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group by  </a:t>
            </a:r>
            <a:r>
              <a:rPr lang="zh-CN" altLang="en-US"/>
              <a:t>进行分组</a:t>
            </a:r>
            <a:r>
              <a:rPr lang="en-US" altLang="zh-CN"/>
              <a:t> 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分组过滤</a:t>
            </a:r>
          </a:p>
          <a:p>
            <a:pPr lvl="1"/>
            <a:r>
              <a:rPr lang="zh-CN" altLang="en-US">
                <a:sym typeface="+mn-ea"/>
              </a:rPr>
              <a:t>当分组之后，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还需要对记录进行过滤，只能使用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having</a:t>
            </a:r>
            <a:r>
              <a:rPr lang="zh-CN" altLang="en-US">
                <a:sym typeface="+mn-ea"/>
              </a:rPr>
              <a:t>子句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不能使用</a:t>
            </a:r>
            <a:r>
              <a:rPr lang="en-US" altLang="zh-CN">
                <a:sym typeface="+mn-ea"/>
              </a:rPr>
              <a:t>where</a:t>
            </a:r>
            <a:r>
              <a:rPr lang="zh-CN" altLang="en-US">
                <a:sym typeface="+mn-ea"/>
              </a:rPr>
              <a:t>子句；</a:t>
            </a:r>
          </a:p>
          <a:p>
            <a:pPr lvl="1"/>
            <a:r>
              <a:rPr lang="en-US" altLang="zh-CN">
                <a:solidFill>
                  <a:srgbClr val="FF0000"/>
                </a:solidFill>
                <a:sym typeface="+mn-ea"/>
              </a:rPr>
              <a:t>where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子句在没有分组之前使用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805" y="941705"/>
            <a:ext cx="6453505" cy="1638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4860925" y="1936115"/>
              <a:ext cx="1436370" cy="9017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4860925" y="1936115"/>
                <a:ext cx="1436370" cy="9017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统计函数的使用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count  </a:t>
            </a:r>
            <a:r>
              <a:rPr lang="zh-CN" altLang="en-US"/>
              <a:t>计数</a:t>
            </a:r>
            <a:r>
              <a:rPr lang="en-US" altLang="zh-CN"/>
              <a:t>             </a:t>
            </a:r>
            <a:r>
              <a:rPr lang="zh-CN" altLang="en-US"/>
              <a:t>求一个班级学生的总人数</a:t>
            </a:r>
            <a:endParaRPr lang="en-US" altLang="zh-CN"/>
          </a:p>
          <a:p>
            <a:r>
              <a:rPr lang="en-US" altLang="zh-CN"/>
              <a:t>sum    </a:t>
            </a:r>
            <a:r>
              <a:rPr lang="zh-CN" altLang="en-US"/>
              <a:t>求和</a:t>
            </a:r>
            <a:r>
              <a:rPr lang="en-US" altLang="zh-CN"/>
              <a:t>             </a:t>
            </a:r>
            <a:r>
              <a:rPr lang="zh-CN" altLang="en-US"/>
              <a:t>求一个班级学生的语文总成绩</a:t>
            </a:r>
          </a:p>
          <a:p>
            <a:r>
              <a:rPr lang="en-US" altLang="zh-CN">
                <a:sym typeface="+mn-ea"/>
              </a:rPr>
              <a:t>avg     </a:t>
            </a:r>
            <a:r>
              <a:rPr lang="zh-CN" altLang="en-US">
                <a:sym typeface="+mn-ea"/>
              </a:rPr>
              <a:t>平均值</a:t>
            </a:r>
            <a:r>
              <a:rPr lang="en-US" altLang="zh-CN">
                <a:sym typeface="+mn-ea"/>
              </a:rPr>
              <a:t>         </a:t>
            </a:r>
            <a:r>
              <a:rPr lang="zh-CN" altLang="en-US">
                <a:sym typeface="+mn-ea"/>
              </a:rPr>
              <a:t>求班级的所有学生成绩的平均分</a:t>
            </a:r>
            <a:endParaRPr lang="en-US" altLang="zh-CN"/>
          </a:p>
          <a:p>
            <a:r>
              <a:rPr lang="en-US" altLang="zh-CN"/>
              <a:t>max    </a:t>
            </a:r>
            <a:r>
              <a:rPr lang="zh-CN" altLang="en-US"/>
              <a:t>最大值</a:t>
            </a:r>
            <a:r>
              <a:rPr lang="en-US" altLang="zh-CN"/>
              <a:t>         </a:t>
            </a:r>
            <a:r>
              <a:rPr lang="zh-CN" altLang="en-US"/>
              <a:t>求班级语文成绩的最高分</a:t>
            </a:r>
            <a:endParaRPr lang="en-US" altLang="zh-CN"/>
          </a:p>
          <a:p>
            <a:r>
              <a:rPr lang="en-US" altLang="zh-CN"/>
              <a:t>min     </a:t>
            </a:r>
            <a:r>
              <a:rPr lang="zh-CN" altLang="en-US"/>
              <a:t>最小值</a:t>
            </a:r>
            <a:r>
              <a:rPr lang="en-US" altLang="zh-CN"/>
              <a:t>         </a:t>
            </a:r>
            <a:r>
              <a:rPr lang="zh-CN" altLang="en-US">
                <a:sym typeface="+mn-ea"/>
              </a:rPr>
              <a:t>求班级数学成绩的最高分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" y="4791710"/>
            <a:ext cx="4342765" cy="163258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74470"/>
            <a:ext cx="10515600" cy="4351338"/>
          </a:xfrm>
        </p:spPr>
        <p:txBody>
          <a:bodyPr/>
          <a:lstStyle/>
          <a:p>
            <a:r>
              <a:rPr lang="zh-CN" altLang="en-US"/>
              <a:t>按语文成绩进行分组，查看语文成绩在</a:t>
            </a:r>
            <a:r>
              <a:rPr lang="en-US" altLang="zh-CN"/>
              <a:t>60</a:t>
            </a:r>
            <a:r>
              <a:rPr lang="zh-CN" altLang="en-US"/>
              <a:t>分以上的得分情况</a:t>
            </a:r>
          </a:p>
          <a:p>
            <a:r>
              <a:rPr lang="zh-CN" altLang="en-US"/>
              <a:t>同时统计数学的最高分和最低分，并根据语文成绩降序排列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864485"/>
            <a:ext cx="3934460" cy="12306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" y="4558665"/>
            <a:ext cx="3476625" cy="17056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56120" y="3575685"/>
            <a:ext cx="4297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在写</a:t>
            </a:r>
            <a:r>
              <a:rPr lang="en-US" altLang="zh-CN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语句时，涉及到多表查询，</a:t>
            </a:r>
          </a:p>
          <a:p>
            <a:r>
              <a:rPr lang="zh-CN" altLang="en-US">
                <a:solidFill>
                  <a:srgbClr val="FF0000"/>
                </a:solidFill>
              </a:rPr>
              <a:t>都可以从先得到大表后，再开始根据需求</a:t>
            </a:r>
          </a:p>
          <a:p>
            <a:r>
              <a:rPr lang="zh-CN" altLang="en-US">
                <a:solidFill>
                  <a:srgbClr val="FF0000"/>
                </a:solidFill>
              </a:rPr>
              <a:t>进行条件过滤，逐步进行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96760" y="4723765"/>
            <a:ext cx="2593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6"/>
                </a:solidFill>
              </a:rPr>
              <a:t>复杂查询尽量用图形化界面的工具，更方便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当使用了分组后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20" y="1836420"/>
            <a:ext cx="6234430" cy="2291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35" y="4511675"/>
            <a:ext cx="7501255" cy="15525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29710" y="3063875"/>
            <a:ext cx="66040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当使用了分组以后，除</a:t>
            </a:r>
            <a:r>
              <a:rPr lang="en-US" altLang="zh-CN"/>
              <a:t>chinese</a:t>
            </a:r>
            <a:r>
              <a:rPr lang="zh-CN" altLang="en-US"/>
              <a:t>以外的字段不能再直接进行查询，</a:t>
            </a:r>
          </a:p>
          <a:p>
            <a:r>
              <a:rPr lang="zh-CN" altLang="en-US"/>
              <a:t>因为有</a:t>
            </a:r>
            <a:r>
              <a:rPr lang="zh-CN" altLang="en-US">
                <a:solidFill>
                  <a:srgbClr val="FF0000"/>
                </a:solidFill>
              </a:rPr>
              <a:t>可能会有重叠，只能使用统计函数</a:t>
            </a:r>
          </a:p>
        </p:txBody>
      </p:sp>
      <p:cxnSp>
        <p:nvCxnSpPr>
          <p:cNvPr id="7" name="直接箭头连接符 6"/>
          <p:cNvCxnSpPr/>
          <p:nvPr/>
        </p:nvCxnSpPr>
        <p:spPr>
          <a:xfrm>
            <a:off x="2411730" y="3334385"/>
            <a:ext cx="960755" cy="37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九、数据库的备份和恢复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备份：</a:t>
            </a:r>
          </a:p>
          <a:p>
            <a:pPr marL="457200" lvl="1" indent="0">
              <a:buNone/>
            </a:pPr>
            <a:r>
              <a:rPr lang="zh-CN" altLang="en-US"/>
              <a:t>在终端之下</a:t>
            </a:r>
            <a:r>
              <a:rPr lang="en-US" altLang="zh-CN"/>
              <a:t>  $ </a:t>
            </a:r>
            <a:r>
              <a:rPr lang="en-US" altLang="zh-CN">
                <a:solidFill>
                  <a:srgbClr val="FF0000"/>
                </a:solidFill>
              </a:rPr>
              <a:t>mysqldump </a:t>
            </a:r>
            <a:r>
              <a:rPr lang="en-US" altLang="zh-CN"/>
              <a:t>-u root -p wandao</a:t>
            </a:r>
            <a:r>
              <a:rPr lang="en-US" altLang="zh-CN">
                <a:solidFill>
                  <a:srgbClr val="00B0F0"/>
                </a:solidFill>
              </a:rPr>
              <a:t>&gt;wangdao</a:t>
            </a:r>
            <a:r>
              <a:rPr lang="en-US" altLang="zh-CN"/>
              <a:t>.sql</a:t>
            </a:r>
          </a:p>
          <a:p>
            <a:pPr lvl="1"/>
            <a:endParaRPr lang="en-US" altLang="zh-CN"/>
          </a:p>
          <a:p>
            <a:pPr marL="0" lvl="0" indent="0">
              <a:buNone/>
            </a:pPr>
            <a:r>
              <a:rPr lang="zh-CN" altLang="en-US"/>
              <a:t>恢复（复制）</a:t>
            </a:r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1. </a:t>
            </a:r>
            <a:r>
              <a:rPr lang="zh-CN" altLang="en-US">
                <a:solidFill>
                  <a:srgbClr val="FF0000"/>
                </a:solidFill>
              </a:rPr>
              <a:t>先要在</a:t>
            </a:r>
            <a:r>
              <a:rPr lang="en-US" altLang="zh-CN">
                <a:solidFill>
                  <a:srgbClr val="FF0000"/>
                </a:solidFill>
              </a:rPr>
              <a:t>mysql</a:t>
            </a:r>
            <a:r>
              <a:rPr lang="zh-CN" altLang="en-US">
                <a:solidFill>
                  <a:srgbClr val="FF0000"/>
                </a:solidFill>
              </a:rPr>
              <a:t>服务器上先创建一个空的数据库</a:t>
            </a:r>
            <a:r>
              <a:rPr lang="en-US" altLang="zh-CN">
                <a:solidFill>
                  <a:srgbClr val="FF0000"/>
                </a:solidFill>
              </a:rPr>
              <a:t>wangdao2</a:t>
            </a:r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2. </a:t>
            </a:r>
            <a:r>
              <a:rPr lang="zh-CN" altLang="en-US">
                <a:solidFill>
                  <a:srgbClr val="FF0000"/>
                </a:solidFill>
              </a:rPr>
              <a:t>有两种恢复的方式：</a:t>
            </a:r>
          </a:p>
          <a:p>
            <a:pPr marL="457200" lvl="1" indent="457200">
              <a:buNone/>
            </a:pPr>
            <a:r>
              <a:rPr lang="en-US" altLang="zh-CN"/>
              <a:t>a. </a:t>
            </a:r>
            <a:r>
              <a:rPr lang="zh-CN" altLang="en-US"/>
              <a:t>在命令行之下</a:t>
            </a:r>
            <a:r>
              <a:rPr lang="en-US" altLang="zh-CN"/>
              <a:t>:  $ mysql -u root -p wangdao2</a:t>
            </a:r>
            <a:r>
              <a:rPr lang="en-US" altLang="zh-CN">
                <a:solidFill>
                  <a:srgbClr val="00B0F0"/>
                </a:solidFill>
              </a:rPr>
              <a:t>&lt;wangdao</a:t>
            </a:r>
            <a:r>
              <a:rPr lang="en-US" altLang="zh-CN"/>
              <a:t>.sql</a:t>
            </a:r>
          </a:p>
          <a:p>
            <a:pPr marL="457200" lvl="1" indent="457200">
              <a:buNone/>
            </a:pPr>
            <a:r>
              <a:rPr lang="en-US" altLang="zh-CN"/>
              <a:t>b. </a:t>
            </a:r>
            <a:r>
              <a:rPr lang="zh-CN" altLang="en-US"/>
              <a:t>进入</a:t>
            </a:r>
            <a:r>
              <a:rPr lang="en-US" altLang="zh-CN"/>
              <a:t>mysql</a:t>
            </a:r>
            <a:r>
              <a:rPr lang="zh-CN" altLang="en-US"/>
              <a:t>之后</a:t>
            </a:r>
            <a:r>
              <a:rPr lang="en-US" altLang="zh-CN"/>
              <a:t>:</a:t>
            </a:r>
          </a:p>
          <a:p>
            <a:pPr marL="914400" lvl="2" indent="0">
              <a:buNone/>
            </a:pPr>
            <a:r>
              <a:rPr lang="en-US" altLang="zh-CN"/>
              <a:t>        mysql &gt;</a:t>
            </a:r>
            <a:r>
              <a:rPr lang="en-US" altLang="zh-CN">
                <a:solidFill>
                  <a:srgbClr val="FF0000"/>
                </a:solidFill>
              </a:rPr>
              <a:t> use wangdao2;</a:t>
            </a:r>
            <a:endParaRPr lang="en-US" altLang="zh-CN"/>
          </a:p>
          <a:p>
            <a:pPr marL="914400" lvl="2" indent="457200">
              <a:buNone/>
            </a:pPr>
            <a:r>
              <a:rPr lang="en-US" altLang="zh-CN"/>
              <a:t>mysql &gt; </a:t>
            </a:r>
            <a:r>
              <a:rPr lang="en-US" altLang="zh-CN">
                <a:solidFill>
                  <a:srgbClr val="FF0000"/>
                </a:solidFill>
              </a:rPr>
              <a:t>source wangdao.sql;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400540" y="2309495"/>
            <a:ext cx="1588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的脚本程序</a:t>
            </a:r>
          </a:p>
        </p:txBody>
      </p:sp>
      <p:cxnSp>
        <p:nvCxnSpPr>
          <p:cNvPr id="6" name="直接箭头连接符 5"/>
          <p:cNvCxnSpPr/>
          <p:nvPr/>
        </p:nvCxnSpPr>
        <p:spPr>
          <a:xfrm>
            <a:off x="8514715" y="2474595"/>
            <a:ext cx="885825" cy="37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648960" y="5458460"/>
            <a:ext cx="4171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路径要正确，否则会找不到</a:t>
            </a:r>
            <a:r>
              <a:rPr lang="en-US" altLang="zh-CN"/>
              <a:t>*.sql</a:t>
            </a:r>
            <a:r>
              <a:rPr lang="zh-CN" altLang="en-US"/>
              <a:t>的文件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k5OGJhZjdlMmIxOWJmOGZhOWY3NTQwN2E3MTEzYW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00*137"/>
  <p:tag name="TABLE_ENDDRAG_RECT" val="315*207*500*13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.45,&quot;left&quot;:56.9,&quot;top&quot;:186.85,&quot;width&quot;:830.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7.45,&quot;left&quot;:56.9,&quot;top&quot;:186.85,&quot;width&quot;:830.1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d076834-4377-4b8d-81d3-292666a86a3d}"/>
  <p:tag name="TABLE_ENDDRAG_ORIGIN_RECT" val="469*30"/>
  <p:tag name="TABLE_ENDDRAG_RECT" val="144*255*469*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61b8221-8938-433a-a19d-0b81848e7fdd}"/>
  <p:tag name="TABLE_ENDDRAG_ORIGIN_RECT" val="295*60"/>
  <p:tag name="TABLE_ENDDRAG_RECT" val="56*372*295*6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67a7c0f-37c1-4193-9018-9ec3cc45f23d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91*34"/>
  <p:tag name="TABLE_ENDDRAG_RECT" val="55*136*391*3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91*34"/>
  <p:tag name="TABLE_ENDDRAG_RECT" val="55*136*391*3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4993</Words>
  <Application>Microsoft Office PowerPoint</Application>
  <PresentationFormat>宽屏</PresentationFormat>
  <Paragraphs>685</Paragraphs>
  <Slides>115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18" baseType="lpstr">
      <vt:lpstr>Arial</vt:lpstr>
      <vt:lpstr>Calibri</vt:lpstr>
      <vt:lpstr>Office 主题</vt:lpstr>
      <vt:lpstr>数据库</vt:lpstr>
      <vt:lpstr>一、Why数据库？</vt:lpstr>
      <vt:lpstr>二、数据库的分类</vt:lpstr>
      <vt:lpstr>DB排行榜</vt:lpstr>
      <vt:lpstr>中国数据库</vt:lpstr>
      <vt:lpstr>三、MySQL的发展历史</vt:lpstr>
      <vt:lpstr>MariaDB</vt:lpstr>
      <vt:lpstr>安装MySQL</vt:lpstr>
      <vt:lpstr>四、MySQL的三种使用方式</vt:lpstr>
      <vt:lpstr>命令行方式</vt:lpstr>
      <vt:lpstr>图形化界面</vt:lpstr>
      <vt:lpstr>C语言API</vt:lpstr>
      <vt:lpstr>五、MySQL基本结构</vt:lpstr>
      <vt:lpstr>mysql服务器 mysqld</vt:lpstr>
      <vt:lpstr>表的结构  -- 关系</vt:lpstr>
      <vt:lpstr>六、SQL（Structured Query Language）</vt:lpstr>
      <vt:lpstr>6.1 DDL   数据定义语言（Data Defination Language)</vt:lpstr>
      <vt:lpstr>创建数据库</vt:lpstr>
      <vt:lpstr>查看数据库的字符集</vt:lpstr>
      <vt:lpstr>Emoji表情</vt:lpstr>
      <vt:lpstr>字符校对集</vt:lpstr>
      <vt:lpstr>字符校对集</vt:lpstr>
      <vt:lpstr>删除数据库操作</vt:lpstr>
      <vt:lpstr>修改数据库</vt:lpstr>
      <vt:lpstr>使用数据库</vt:lpstr>
      <vt:lpstr>MySQL数据类型</vt:lpstr>
      <vt:lpstr>6.1.2 创建表Table</vt:lpstr>
      <vt:lpstr>查看表结构</vt:lpstr>
      <vt:lpstr>修改表结构Alter</vt:lpstr>
      <vt:lpstr>修改表结构</vt:lpstr>
      <vt:lpstr>修改表结构</vt:lpstr>
      <vt:lpstr>修改表结构</vt:lpstr>
      <vt:lpstr>修改表结构</vt:lpstr>
      <vt:lpstr>删除表结构</vt:lpstr>
      <vt:lpstr>人性化的mysql终端mycli</vt:lpstr>
      <vt:lpstr>人性化的mysql终端mycli升级</vt:lpstr>
      <vt:lpstr>6.2 DML(Data Manipulation Language)</vt:lpstr>
      <vt:lpstr>6.2.1 在表中插入数据</vt:lpstr>
      <vt:lpstr>在表中插入数据</vt:lpstr>
      <vt:lpstr>在表中插入数据 </vt:lpstr>
      <vt:lpstr>6.2.2 修改数据</vt:lpstr>
      <vt:lpstr>6.2.3 复制表</vt:lpstr>
      <vt:lpstr>复制表</vt:lpstr>
      <vt:lpstr>6.2.4删除表中的数据  ---- 方法一</vt:lpstr>
      <vt:lpstr>删除表中的所有数据   -- 方法二 truncate</vt:lpstr>
      <vt:lpstr>6.3 DQL(Data Query Language)</vt:lpstr>
      <vt:lpstr>去除重复的数据</vt:lpstr>
      <vt:lpstr>select的表达式</vt:lpstr>
      <vt:lpstr>select语句中出现的列不一定存在数据表中</vt:lpstr>
      <vt:lpstr>Order by子句</vt:lpstr>
      <vt:lpstr>Where子句</vt:lpstr>
      <vt:lpstr>Where子句</vt:lpstr>
      <vt:lpstr>Where子句</vt:lpstr>
      <vt:lpstr>Where子句 </vt:lpstr>
      <vt:lpstr>判空操作</vt:lpstr>
      <vt:lpstr>逻辑与或非</vt:lpstr>
      <vt:lpstr>分页查询 （常考点）</vt:lpstr>
      <vt:lpstr>分页查询</vt:lpstr>
      <vt:lpstr>分页查询 （常考点）</vt:lpstr>
      <vt:lpstr>七、数据完整性</vt:lpstr>
      <vt:lpstr>数据的完整性</vt:lpstr>
      <vt:lpstr>设置主键</vt:lpstr>
      <vt:lpstr>主键设置方式</vt:lpstr>
      <vt:lpstr>实体完整性</vt:lpstr>
      <vt:lpstr>对于主键</vt:lpstr>
      <vt:lpstr>删除主键约束有两步</vt:lpstr>
      <vt:lpstr>联合主键</vt:lpstr>
      <vt:lpstr>联合主键测试 </vt:lpstr>
      <vt:lpstr>数据的完整性</vt:lpstr>
      <vt:lpstr>域完整性之默认值</vt:lpstr>
      <vt:lpstr>域完整性之非空约束</vt:lpstr>
      <vt:lpstr>域完整性之唯一约束 </vt:lpstr>
      <vt:lpstr>删除唯一约束</vt:lpstr>
      <vt:lpstr>设置联合唯一约束</vt:lpstr>
      <vt:lpstr>参照完整性</vt:lpstr>
      <vt:lpstr>参照完整性</vt:lpstr>
      <vt:lpstr>删除外键</vt:lpstr>
      <vt:lpstr>mycli的配置文件~/.myclirc</vt:lpstr>
      <vt:lpstr>设置mycli的输出结果的颜色</vt:lpstr>
      <vt:lpstr>八、DQL之复杂查询</vt:lpstr>
      <vt:lpstr>DQL复杂查询</vt:lpstr>
      <vt:lpstr>8.1 连接查询</vt:lpstr>
      <vt:lpstr>交叉连接</vt:lpstr>
      <vt:lpstr>笛卡尔积</vt:lpstr>
      <vt:lpstr>笛卡尔积的筛选</vt:lpstr>
      <vt:lpstr>内连接</vt:lpstr>
      <vt:lpstr>连接查询取别名</vt:lpstr>
      <vt:lpstr>外连接</vt:lpstr>
      <vt:lpstr>左外连接  left join</vt:lpstr>
      <vt:lpstr>外连接     </vt:lpstr>
      <vt:lpstr>总结</vt:lpstr>
      <vt:lpstr>8.2 子查询</vt:lpstr>
      <vt:lpstr>子查询</vt:lpstr>
      <vt:lpstr>8.3 联合查询</vt:lpstr>
      <vt:lpstr>8.4 报表查询</vt:lpstr>
      <vt:lpstr>统计函数的使用</vt:lpstr>
      <vt:lpstr>举例</vt:lpstr>
      <vt:lpstr>当使用了分组后</vt:lpstr>
      <vt:lpstr>九、数据库的备份和恢复</vt:lpstr>
      <vt:lpstr>十、C语言的API </vt:lpstr>
      <vt:lpstr>C语言的API </vt:lpstr>
      <vt:lpstr>结果集分析</vt:lpstr>
      <vt:lpstr>C语言的API</vt:lpstr>
      <vt:lpstr>建立连接</vt:lpstr>
      <vt:lpstr>进行查询</vt:lpstr>
      <vt:lpstr>获取查询结果</vt:lpstr>
      <vt:lpstr>获取查询结果</vt:lpstr>
      <vt:lpstr>获取列字段的信息</vt:lpstr>
      <vt:lpstr>获取一行</vt:lpstr>
      <vt:lpstr>释放结果集和关闭连接</vt:lpstr>
      <vt:lpstr>源码1  写操作</vt:lpstr>
      <vt:lpstr>正确用法</vt:lpstr>
      <vt:lpstr>源码2  读操作</vt:lpstr>
      <vt:lpstr>读操作的过程中，不能重复查询</vt:lpstr>
      <vt:lpstr>扩展作业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Ning .</cp:lastModifiedBy>
  <cp:revision>1917</cp:revision>
  <dcterms:created xsi:type="dcterms:W3CDTF">2022-04-27T23:26:00Z</dcterms:created>
  <dcterms:modified xsi:type="dcterms:W3CDTF">2025-08-08T09:17:46Z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7F0DB8A93F2947C1952D23FC1550CF9E</vt:lpwstr>
  </property>
  <property fmtid="{D5CDD505-2E9C-101B-9397-08002B2CF9AE}" pid="3" name="KSOProductBuildVer">
    <vt:lpwstr>2052-12.1.0.21915</vt:lpwstr>
  </property>
</Properties>
</file>